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281" r:id="rId3"/>
    <p:sldId id="291" r:id="rId4"/>
    <p:sldId id="282" r:id="rId5"/>
    <p:sldId id="283" r:id="rId6"/>
    <p:sldId id="284" r:id="rId7"/>
    <p:sldId id="292" r:id="rId8"/>
    <p:sldId id="285" r:id="rId9"/>
    <p:sldId id="286" r:id="rId10"/>
    <p:sldId id="294" r:id="rId11"/>
    <p:sldId id="287" r:id="rId12"/>
    <p:sldId id="293" r:id="rId13"/>
    <p:sldId id="289" r:id="rId14"/>
    <p:sldId id="290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2" d="100"/>
          <a:sy n="222" d="100"/>
        </p:scale>
        <p:origin x="-96" y="-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86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6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18236"/>
            <a:ext cx="241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Homework Description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02.08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ro-webdesign.com/CSS/assignment-1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ro-webdesign.com/CSS/assignment-1/index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more style with an </a:t>
            </a:r>
            <a:r>
              <a:rPr lang="en-US" smtClean="0"/>
              <a:t>external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navigation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769"/>
            <a:ext cx="8229600" cy="3340388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Style ONLY those links in the </a:t>
            </a:r>
            <a:r>
              <a:rPr lang="en-US" dirty="0" err="1" smtClean="0"/>
              <a:t>nav</a:t>
            </a:r>
            <a:r>
              <a:rPr lang="en-US" dirty="0" smtClean="0"/>
              <a:t> element.</a:t>
            </a:r>
          </a:p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You don’t need to recreate my example exactly, but they should be spaced apart.</a:t>
            </a:r>
          </a:p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Make sure to round the borders and removed the underline.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5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Use the background color and font color to create an active class. 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This class is used to distinguish the current page from the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6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and right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249"/>
            <a:ext cx="8229600" cy="3002374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These two elements should be side-by-side.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Change the background color for the left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490060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Put the images back in and put a border around them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Make sure that they are centered within the .left class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Put spacing between them on the top and bottom too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8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111"/>
            <a:ext cx="8229600" cy="36277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2800" dirty="0" smtClean="0"/>
              <a:t>Grades will be based on level of completion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2800" dirty="0" smtClean="0"/>
              <a:t>Some aesthetics will come into play this time.  It is important that things are not “squished” together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2800" dirty="0"/>
              <a:t>Proper standards </a:t>
            </a:r>
            <a:r>
              <a:rPr lang="en-US" sz="2800" dirty="0" smtClean="0"/>
              <a:t>do apply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2800" dirty="0" smtClean="0"/>
              <a:t>You can specify your preferred screen size for grading.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05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</a:t>
            </a:r>
            <a:r>
              <a:rPr lang="en-US" sz="2000" smtClean="0"/>
              <a:t>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Create your own unique style sheet that will be used by three different html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2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You must complete the first Peer Graded Assignment to begin this one.  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You can alter your previous styling choices but I assume those changes are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8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91631"/>
            <a:ext cx="8485587" cy="27029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http://www.intro-webdesign.com/CSS/assignment-2/index.html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/CSS/assignment</a:t>
            </a:r>
            <a:r>
              <a:rPr lang="en-US" dirty="0" smtClean="0"/>
              <a:t>-2/</a:t>
            </a:r>
            <a:r>
              <a:rPr lang="en-US" dirty="0" err="1" smtClean="0"/>
              <a:t>teams.html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/CSS/assignment</a:t>
            </a:r>
            <a:r>
              <a:rPr lang="en-US" dirty="0" smtClean="0"/>
              <a:t>-2/</a:t>
            </a:r>
            <a:r>
              <a:rPr lang="en-US" dirty="0" err="1" smtClean="0"/>
              <a:t>history.html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http://www.intro-webdesign.com/CSS/assignment</a:t>
            </a:r>
            <a:r>
              <a:rPr lang="en-US" dirty="0" smtClean="0">
                <a:hlinkClick r:id="rId2"/>
              </a:rPr>
              <a:t>-2/index.jpg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/CSS/assignment</a:t>
            </a:r>
            <a:r>
              <a:rPr lang="en-US" dirty="0" smtClean="0"/>
              <a:t>-2/</a:t>
            </a:r>
            <a:r>
              <a:rPr lang="en-US" dirty="0" err="1" smtClean="0"/>
              <a:t>teams.jpg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/CSS/assignment</a:t>
            </a:r>
            <a:r>
              <a:rPr lang="en-US" dirty="0" smtClean="0"/>
              <a:t>-2/</a:t>
            </a:r>
            <a:r>
              <a:rPr lang="en-US" dirty="0" err="1" smtClean="0"/>
              <a:t>history.jpg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8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leave the HTML 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249"/>
            <a:ext cx="8229600" cy="3002373"/>
          </a:xfrm>
        </p:spPr>
        <p:txBody>
          <a:bodyPr/>
          <a:lstStyle/>
          <a:p>
            <a:r>
              <a:rPr lang="en-US" dirty="0" smtClean="0"/>
              <a:t>Create a single style sheet that updates: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body, header,  h1, the links, the active, left, and right classes, and the images in the left class.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7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Change the padding and margin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Feel free to adjust the size of the text, but it is not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3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Change background color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Add background image, using the image provided in the </a:t>
            </a:r>
            <a:r>
              <a:rPr lang="en-US" dirty="0" err="1" smtClean="0"/>
              <a:t>css</a:t>
            </a:r>
            <a:r>
              <a:rPr lang="en-US" dirty="0" smtClean="0"/>
              <a:t> folder</a:t>
            </a:r>
          </a:p>
          <a:p>
            <a:pPr marL="1200150" lvl="1" indent="-457200">
              <a:spcBef>
                <a:spcPts val="1968"/>
              </a:spcBef>
              <a:buFont typeface="Arial"/>
              <a:buChar char="•"/>
            </a:pPr>
            <a:r>
              <a:rPr lang="en-US" sz="2400" dirty="0" smtClean="0"/>
              <a:t>If you have trouble with this part, keep an eye out for sample code in </a:t>
            </a:r>
            <a:r>
              <a:rPr lang="en-US" sz="2400" dirty="0" err="1" smtClean="0"/>
              <a:t>cal-table.css</a:t>
            </a:r>
            <a:r>
              <a:rPr lang="en-US" sz="2400" dirty="0" smtClean="0"/>
              <a:t>.  The key is to master the folder structure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5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>
                <a:latin typeface="Helvetica"/>
                <a:cs typeface="Helvetica"/>
              </a:rPr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745"/>
            <a:ext cx="82296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Change the font color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Increase the font size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ECB81B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14639</TotalTime>
  <Words>527</Words>
  <Application>Microsoft Macintosh PowerPoint</Application>
  <PresentationFormat>On-screen Show (16:9)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041415 Powerpoint A</vt:lpstr>
      <vt:lpstr>Homework Two</vt:lpstr>
      <vt:lpstr>Objective</vt:lpstr>
      <vt:lpstr>Getting Started</vt:lpstr>
      <vt:lpstr>Before</vt:lpstr>
      <vt:lpstr>After</vt:lpstr>
      <vt:lpstr>You must leave the HTML alone</vt:lpstr>
      <vt:lpstr>body</vt:lpstr>
      <vt:lpstr>header</vt:lpstr>
      <vt:lpstr>h1 </vt:lpstr>
      <vt:lpstr>The navigation links</vt:lpstr>
      <vt:lpstr>active class</vt:lpstr>
      <vt:lpstr>left and right class</vt:lpstr>
      <vt:lpstr>Images</vt:lpstr>
      <vt:lpstr>Peer grading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Office of Digital Education And Innovation</cp:lastModifiedBy>
  <cp:revision>50</cp:revision>
  <dcterms:created xsi:type="dcterms:W3CDTF">2015-06-26T12:02:47Z</dcterms:created>
  <dcterms:modified xsi:type="dcterms:W3CDTF">2015-10-14T15:31:44Z</dcterms:modified>
</cp:coreProperties>
</file>