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1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7619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93553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7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9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9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98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2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112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176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Transitions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03.02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158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9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When elements transition from one state to another, you can alter their appearance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If you hover over the link, change the color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If an image comes into focus, change the size,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43351" y="3733820"/>
            <a:ext cx="846691" cy="781498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926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9663"/>
            <a:ext cx="8432800" cy="373259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300" dirty="0"/>
              <a:t>t</a:t>
            </a:r>
            <a:r>
              <a:rPr lang="en-US" sz="3300" dirty="0" smtClean="0"/>
              <a:t>ransition-property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What is it you want to change?  (size, color, position, etc.)</a:t>
            </a:r>
          </a:p>
          <a:p>
            <a:pPr marL="457200" indent="-457200">
              <a:buFont typeface="Arial"/>
              <a:buChar char="•"/>
            </a:pPr>
            <a:r>
              <a:rPr lang="en-US" sz="3300" dirty="0" smtClean="0"/>
              <a:t>transition-duration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How </a:t>
            </a:r>
            <a:r>
              <a:rPr lang="en-US" sz="2600" dirty="0"/>
              <a:t>long should </a:t>
            </a:r>
            <a:r>
              <a:rPr lang="en-US" sz="2600" dirty="0" smtClean="0"/>
              <a:t>each transition last? </a:t>
            </a:r>
          </a:p>
          <a:p>
            <a:pPr marL="457200" indent="-457200">
              <a:buFont typeface="Arial"/>
              <a:buChar char="•"/>
            </a:pPr>
            <a:r>
              <a:rPr lang="en-US" sz="3300" dirty="0"/>
              <a:t>transition-timing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Should it be a smooth transition (linear)?  Or different?</a:t>
            </a:r>
          </a:p>
          <a:p>
            <a:pPr marL="457200" indent="-457200">
              <a:buFont typeface="Arial"/>
              <a:buChar char="•"/>
            </a:pPr>
            <a:r>
              <a:rPr lang="en-US" sz="3300" dirty="0" smtClean="0"/>
              <a:t>transition-delay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How long should the wait be before the transition begins?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3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your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the elements for transition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new values</a:t>
            </a:r>
          </a:p>
          <a:p>
            <a:pPr marL="1257300" lvl="1" indent="-514350"/>
            <a:r>
              <a:rPr lang="en-US" sz="2800" dirty="0" smtClean="0"/>
              <a:t>You must combine this step with a pseudo-class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3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(CSS3-transitions)</a:t>
            </a:r>
            <a:endParaRPr lang="en-US" dirty="0"/>
          </a:p>
        </p:txBody>
      </p:sp>
      <p:pic>
        <p:nvPicPr>
          <p:cNvPr id="4" name="Content Placeholder 3" descr="Screen Shot 2015-09-13 at 2.32.2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r="179"/>
          <a:stretch/>
        </p:blipFill>
        <p:spPr>
          <a:xfrm>
            <a:off x="1854288" y="1350000"/>
            <a:ext cx="5399167" cy="3685252"/>
          </a:xfrm>
        </p:spPr>
      </p:pic>
      <p:pic>
        <p:nvPicPr>
          <p:cNvPr id="5" name="Picture 4" descr="Screen Shot 2015-09-13 at 2.3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78" y="1506939"/>
            <a:ext cx="5429734" cy="3384947"/>
          </a:xfrm>
          <a:prstGeom prst="rect">
            <a:avLst/>
          </a:prstGeom>
        </p:spPr>
      </p:pic>
      <p:pic>
        <p:nvPicPr>
          <p:cNvPr id="6" name="Picture 5" descr="Screen Shot 2015-09-13 at 2.31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84" y="1811449"/>
            <a:ext cx="4454629" cy="27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8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Shorthands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If you have multiple properties transitioning, you can use shorthand:</a:t>
            </a:r>
          </a:p>
          <a:p>
            <a:endParaRPr lang="en-US" dirty="0"/>
          </a:p>
        </p:txBody>
      </p:sp>
      <p:pic>
        <p:nvPicPr>
          <p:cNvPr id="4" name="Picture 3" descr="Screen Shot 2015-09-13 at 2.4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38" y="2725421"/>
            <a:ext cx="5777511" cy="9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7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244</Words>
  <Application>Microsoft Macintosh PowerPoint</Application>
  <PresentationFormat>On-screen Show (16:9)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041415 Powerpoint A</vt:lpstr>
      <vt:lpstr>Transitions</vt:lpstr>
      <vt:lpstr>Transitions</vt:lpstr>
      <vt:lpstr>The Properties</vt:lpstr>
      <vt:lpstr>Setting up</vt:lpstr>
      <vt:lpstr>Example (CSS3-transitions)</vt:lpstr>
      <vt:lpstr>Using Shorthands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Transitions</dc:title>
  <dc:creator>School of Michigan</dc:creator>
  <cp:lastModifiedBy>DEIL Edit C</cp:lastModifiedBy>
  <cp:revision>4</cp:revision>
  <dcterms:created xsi:type="dcterms:W3CDTF">2015-09-14T18:25:57Z</dcterms:created>
  <dcterms:modified xsi:type="dcterms:W3CDTF">2015-10-14T19:55:37Z</dcterms:modified>
</cp:coreProperties>
</file>