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71" r:id="rId6"/>
    <p:sldId id="272" r:id="rId7"/>
    <p:sldId id="274" r:id="rId8"/>
    <p:sldId id="264" r:id="rId9"/>
    <p:sldId id="266" r:id="rId10"/>
    <p:sldId id="267" r:id="rId11"/>
    <p:sldId id="269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1" d="100"/>
          <a:sy n="191" d="100"/>
        </p:scale>
        <p:origin x="-36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F6B6-6EF1-DD4A-A81F-DC635C3435D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CBAA-71DB-C04A-AD95-D1AA4F06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CBAA-71DB-C04A-AD95-D1AA4F06D5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7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85893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03248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39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9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5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63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Transforms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03.03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985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3D scale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3D translate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7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Transforms are one more way to modify the look of your page.  </a:t>
            </a:r>
            <a:endParaRPr lang="en-US" dirty="0"/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Often combined with state changes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Will typically require browser prefixes.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3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Attribution-</a:t>
            </a:r>
            <a:r>
              <a:rPr lang="en-US" sz="2000" smtClean="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4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03248"/>
            <a:ext cx="8254025" cy="3560154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Provide option for changing the appearance of elements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Two-dimensional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Three-dimensional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4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Transform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8405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translate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rotate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scale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skew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matrix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61723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transform:translate</a:t>
            </a:r>
            <a:r>
              <a:rPr lang="en-US" dirty="0"/>
              <a:t>(x, y);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move x pixels to the left/right and y pixel up/</a:t>
            </a:r>
            <a:r>
              <a:rPr lang="en-US" sz="2400" dirty="0" smtClean="0"/>
              <a:t>down</a:t>
            </a:r>
            <a:endParaRPr lang="en-US" sz="2400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transform:translate</a:t>
            </a:r>
            <a:r>
              <a:rPr lang="en-US" dirty="0" smtClean="0"/>
              <a:t>(100, 75);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creen Shot 2015-09-24 at 10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68" y="3041799"/>
            <a:ext cx="2871331" cy="1674943"/>
          </a:xfrm>
          <a:prstGeom prst="rect">
            <a:avLst/>
          </a:prstGeom>
        </p:spPr>
      </p:pic>
      <p:pic>
        <p:nvPicPr>
          <p:cNvPr id="10" name="Picture 9" descr="Screen Shot 2015-09-24 at 10.2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7" y="3041799"/>
            <a:ext cx="2520789" cy="16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0934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transform:rotate</a:t>
            </a:r>
            <a:r>
              <a:rPr lang="en-US" dirty="0" smtClean="0"/>
              <a:t>(</a:t>
            </a:r>
            <a:r>
              <a:rPr lang="en-US" dirty="0" err="1" smtClean="0"/>
              <a:t>deg</a:t>
            </a:r>
            <a:r>
              <a:rPr lang="en-US" dirty="0" smtClean="0"/>
              <a:t>);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Rotate/”spin” the element a certain number of degrees</a:t>
            </a:r>
            <a:endParaRPr lang="en-US" sz="2400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transform:rotate</a:t>
            </a:r>
            <a:r>
              <a:rPr lang="en-US" dirty="0" smtClean="0"/>
              <a:t>(30deg);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5-09-24 at 10.2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67" y="3163331"/>
            <a:ext cx="2631156" cy="1724170"/>
          </a:xfrm>
          <a:prstGeom prst="rect">
            <a:avLst/>
          </a:prstGeom>
        </p:spPr>
      </p:pic>
      <p:pic>
        <p:nvPicPr>
          <p:cNvPr id="10" name="Picture 9" descr="Screen Shot 2015-09-24 at 10.24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67" y="3163331"/>
            <a:ext cx="2631156" cy="17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0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6388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transform:scale</a:t>
            </a:r>
            <a:r>
              <a:rPr lang="en-US" dirty="0" smtClean="0"/>
              <a:t>(width, height);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Change the width and height of the element</a:t>
            </a:r>
            <a:endParaRPr lang="en-US" sz="2400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transform:scale</a:t>
            </a:r>
            <a:r>
              <a:rPr lang="en-US" dirty="0" smtClean="0"/>
              <a:t>(2,3);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5-09-24 at 10.2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91" y="3006200"/>
            <a:ext cx="2078971" cy="1650021"/>
          </a:xfrm>
          <a:prstGeom prst="rect">
            <a:avLst/>
          </a:prstGeom>
        </p:spPr>
      </p:pic>
      <p:pic>
        <p:nvPicPr>
          <p:cNvPr id="8" name="Picture 7" descr="Screen Shot 2015-09-24 at 10.19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52" y="3002494"/>
            <a:ext cx="2078971" cy="16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4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9-24 at 10.1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69" y="3235675"/>
            <a:ext cx="2700977" cy="1737143"/>
          </a:xfrm>
          <a:prstGeom prst="rect">
            <a:avLst/>
          </a:prstGeom>
        </p:spPr>
      </p:pic>
      <p:pic>
        <p:nvPicPr>
          <p:cNvPr id="12" name="Picture 11" descr="Screen Shot 2015-09-24 at 10.17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69" y="3235675"/>
            <a:ext cx="2694144" cy="173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64621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transform:skew</a:t>
            </a:r>
            <a:r>
              <a:rPr lang="en-US" dirty="0" smtClean="0"/>
              <a:t>(x-angle, y-angle);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Rotate the element a certain number of degrees along the x and y axis</a:t>
            </a:r>
            <a:endParaRPr lang="en-US" sz="2400" dirty="0"/>
          </a:p>
          <a:p>
            <a:r>
              <a:rPr lang="en-US" dirty="0" smtClean="0"/>
              <a:t>     </a:t>
            </a:r>
            <a:r>
              <a:rPr lang="en-US" dirty="0" err="1" smtClean="0"/>
              <a:t>transform:skew</a:t>
            </a:r>
            <a:r>
              <a:rPr lang="en-US" dirty="0" smtClean="0"/>
              <a:t>(30deg, 15deg)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03248"/>
            <a:ext cx="8271912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matrix</a:t>
            </a:r>
            <a:r>
              <a:rPr lang="en-US" dirty="0"/>
              <a:t>()  - combines all of the 2D transform methods into </a:t>
            </a:r>
            <a:r>
              <a:rPr lang="en-US" dirty="0" smtClean="0"/>
              <a:t>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8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7736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can rotate along the x, y, or z dimension along a given degree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transform:rotateY</a:t>
            </a:r>
            <a:r>
              <a:rPr lang="en-US" dirty="0" smtClean="0"/>
              <a:t>(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transform:rotateX</a:t>
            </a:r>
            <a:r>
              <a:rPr lang="en-US" dirty="0" smtClean="0"/>
              <a:t>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transform:rotateZ</a:t>
            </a:r>
            <a:r>
              <a:rPr lang="en-US" dirty="0" smtClean="0"/>
              <a:t>(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transform:rotate3d(x, y, z)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295</Words>
  <Application>Microsoft Macintosh PowerPoint</Application>
  <PresentationFormat>On-screen Show (16:9)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041415 Powerpoint A</vt:lpstr>
      <vt:lpstr>Transforms</vt:lpstr>
      <vt:lpstr>Transforms</vt:lpstr>
      <vt:lpstr>2D Transform Options</vt:lpstr>
      <vt:lpstr>translate</vt:lpstr>
      <vt:lpstr>rotate</vt:lpstr>
      <vt:lpstr>scale</vt:lpstr>
      <vt:lpstr>skew</vt:lpstr>
      <vt:lpstr>matrix</vt:lpstr>
      <vt:lpstr>3D rotate</vt:lpstr>
      <vt:lpstr>Others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Transforms</dc:title>
  <dc:creator>School of Michigan</dc:creator>
  <cp:lastModifiedBy>Office of Digital Education And Innovation</cp:lastModifiedBy>
  <cp:revision>14</cp:revision>
  <dcterms:created xsi:type="dcterms:W3CDTF">2015-09-14T18:26:39Z</dcterms:created>
  <dcterms:modified xsi:type="dcterms:W3CDTF">2015-10-14T15:04:38Z</dcterms:modified>
</cp:coreProperties>
</file>