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70" r:id="rId3"/>
    <p:sldId id="271" r:id="rId4"/>
    <p:sldId id="272" r:id="rId5"/>
    <p:sldId id="273" r:id="rId6"/>
    <p:sldId id="266" r:id="rId7"/>
    <p:sldId id="274" r:id="rId8"/>
    <p:sldId id="264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0" d="100"/>
          <a:sy n="160" d="100"/>
        </p:scale>
        <p:origin x="-109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1163054"/>
            <a:ext cx="9143999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2914650"/>
            <a:ext cx="9095092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Avenir Heavy"/>
                <a:cs typeface="Avenir Heavy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4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557718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369"/>
            <a:ext cx="8229600" cy="323316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venir Roman"/>
                <a:cs typeface="Avenir Roman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7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2946"/>
            <a:ext cx="9144000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715949"/>
            <a:ext cx="91440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  <a:latin typeface="Avenir Heavy"/>
                <a:cs typeface="Avenir Heavy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272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7979"/>
            <a:ext cx="91440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9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Avenir Roman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Avenir Roman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8105"/>
            <a:ext cx="4041775" cy="2963466"/>
          </a:xfrm>
        </p:spPr>
        <p:txBody>
          <a:bodyPr/>
          <a:lstStyle>
            <a:lvl1pPr>
              <a:defRPr sz="1800"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34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9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217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500048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Avenir Roman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49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2800" b="0" i="1">
                <a:latin typeface="Avenir Roman"/>
                <a:cs typeface="Lucida Grande"/>
              </a:defRPr>
            </a:lvl2pPr>
            <a:lvl3pPr>
              <a:defRPr sz="2400" b="0" i="1">
                <a:latin typeface="Avenir Roman"/>
                <a:cs typeface="Lucida Grande"/>
              </a:defRPr>
            </a:lvl3pPr>
            <a:lvl4pPr>
              <a:defRPr sz="2000" b="0" i="1">
                <a:latin typeface="Avenir Roman"/>
                <a:cs typeface="Lucida Grande"/>
              </a:defRPr>
            </a:lvl4pPr>
            <a:lvl5pPr>
              <a:defRPr sz="2000" b="0" i="1">
                <a:latin typeface="Avenir Roman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96643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510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Avenir Roman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venir Roman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024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2" name="Picture 1" descr="responsivedesign_SC_011416c.SC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Avenir Black"/>
          <a:ea typeface="+mn-ea"/>
          <a:cs typeface="Avenir Blac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bg1"/>
          </a:solidFill>
          <a:latin typeface="Avenir Roman"/>
          <a:ea typeface="+mn-ea"/>
          <a:cs typeface="Avenir Roma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venir Oblique"/>
          <a:ea typeface="+mn-ea"/>
          <a:cs typeface="Avenir Obliq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1" i="0" kern="1200">
          <a:solidFill>
            <a:schemeClr val="bg1"/>
          </a:solidFill>
          <a:latin typeface="Avenir Oblique"/>
          <a:ea typeface="+mn-ea"/>
          <a:cs typeface="Avenir Obliq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chemeClr val="bg1"/>
          </a:solidFill>
          <a:latin typeface="Avenir Oblique"/>
          <a:ea typeface="+mn-ea"/>
          <a:cs typeface="Avenir Obliq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Benefits of Responsive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00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“Responsive”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>
                <a:solidFill>
                  <a:srgbClr val="FF6600"/>
                </a:solidFill>
              </a:rPr>
              <a:t>Responsive Web Design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6600"/>
                </a:solidFill>
              </a:rPr>
              <a:t>RWD</a:t>
            </a:r>
            <a:r>
              <a:rPr lang="en-US" dirty="0" smtClean="0"/>
              <a:t>) – fluid measurements, flexible grids, and varying CSS rules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olidFill>
                  <a:srgbClr val="FF6600"/>
                </a:solidFill>
              </a:rPr>
              <a:t>Adaptive Design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6600"/>
                </a:solidFill>
              </a:rPr>
              <a:t>dynamic serving</a:t>
            </a:r>
            <a:r>
              <a:rPr lang="en-US" dirty="0" smtClean="0"/>
              <a:t>) – returns one of multiple versions of a page based on the type of device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olidFill>
                  <a:srgbClr val="FF6600"/>
                </a:solidFill>
              </a:rPr>
              <a:t>Separate Mobile Site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6600"/>
                </a:solidFill>
              </a:rPr>
              <a:t>.m</a:t>
            </a:r>
            <a:r>
              <a:rPr lang="en-US" dirty="0" smtClean="0"/>
              <a:t>)- a separate page URL for the mobile site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1932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RWD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Is it responsive?  If the server is sending back the same code regardless of the device, you are using RWD.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This can be detected automatically, by looking for </a:t>
            </a:r>
            <a:r>
              <a:rPr lang="en-US" dirty="0" smtClean="0">
                <a:solidFill>
                  <a:srgbClr val="FF6600"/>
                </a:solidFill>
              </a:rPr>
              <a:t>meta name = “viewport”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17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Server returns different code (HTML and </a:t>
            </a:r>
            <a:r>
              <a:rPr lang="en-US" dirty="0"/>
              <a:t>CSS) </a:t>
            </a:r>
            <a:r>
              <a:rPr lang="en-US" dirty="0" smtClean="0"/>
              <a:t>depending </a:t>
            </a:r>
            <a:r>
              <a:rPr lang="en-US" dirty="0"/>
              <a:t>on the </a:t>
            </a:r>
            <a:r>
              <a:rPr lang="en-US" dirty="0" smtClean="0"/>
              <a:t>device requesting </a:t>
            </a:r>
            <a:r>
              <a:rPr lang="en-US" dirty="0"/>
              <a:t>the page</a:t>
            </a:r>
            <a:r>
              <a:rPr lang="en-US" dirty="0" smtClean="0"/>
              <a:t>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The same URL is used.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May get messed up if the wrong device type is detected.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72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Separate URLs serve different code to desktop and mobile devices (and perhaps even tablets), and on different </a:t>
            </a:r>
            <a:r>
              <a:rPr lang="en-US" dirty="0" smtClean="0"/>
              <a:t>URLs.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You can relate the URLs with a &lt;</a:t>
            </a:r>
            <a:r>
              <a:rPr lang="en-US" dirty="0"/>
              <a:t>link&gt; tag </a:t>
            </a:r>
            <a:r>
              <a:rPr lang="en-US" dirty="0" smtClean="0"/>
              <a:t>and </a:t>
            </a:r>
            <a:r>
              <a:rPr lang="en-US" dirty="0" err="1" smtClean="0"/>
              <a:t>rel</a:t>
            </a:r>
            <a:r>
              <a:rPr lang="en-US" dirty="0"/>
              <a:t>="canonical" and </a:t>
            </a:r>
            <a:r>
              <a:rPr lang="en-US" dirty="0" err="1"/>
              <a:t>rel</a:t>
            </a:r>
            <a:r>
              <a:rPr lang="en-US" dirty="0"/>
              <a:t>="alternate" elements.</a:t>
            </a:r>
          </a:p>
        </p:txBody>
      </p:sp>
    </p:spTree>
    <p:extLst>
      <p:ext uri="{BB962C8B-B14F-4D97-AF65-F5344CB8AC3E}">
        <p14:creationId xmlns:p14="http://schemas.microsoft.com/office/powerpoint/2010/main" val="264581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RWD?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Easier to share your data with a single URL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Easier for search engines (Google) to index the page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Fewer files = less maintenance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Less redirection = lower load time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807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is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If you are interested in Web Design, the importance of responsive design may be obvious.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If you need to convince someone to pay you to make their site responsive, some facts help.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21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5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2016-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5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43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ursera">
  <a:themeElements>
    <a:clrScheme name="Coursera3">
      <a:dk1>
        <a:srgbClr val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FF8000"/>
      </a:hlink>
      <a:folHlink>
        <a:srgbClr val="FF80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357</Words>
  <Application>Microsoft Macintosh PowerPoint</Application>
  <PresentationFormat>On-screen Show (16:9)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Coursera</vt:lpstr>
      <vt:lpstr>Benefits of Responsive Design</vt:lpstr>
      <vt:lpstr>“Responsive” options</vt:lpstr>
      <vt:lpstr>RWD</vt:lpstr>
      <vt:lpstr>Adaptive Design</vt:lpstr>
      <vt:lpstr>Separate URL</vt:lpstr>
      <vt:lpstr>Why RWD?</vt:lpstr>
      <vt:lpstr>Why this is important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School of Michigan</dc:creator>
  <cp:lastModifiedBy>DEIL Edit C</cp:lastModifiedBy>
  <cp:revision>25</cp:revision>
  <dcterms:created xsi:type="dcterms:W3CDTF">2016-01-13T02:19:53Z</dcterms:created>
  <dcterms:modified xsi:type="dcterms:W3CDTF">2016-03-14T18:09:35Z</dcterms:modified>
</cp:coreProperties>
</file>