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8"/>
  </p:notesMasterIdLst>
  <p:sldIdLst>
    <p:sldId id="329" r:id="rId2"/>
    <p:sldId id="322" r:id="rId3"/>
    <p:sldId id="333" r:id="rId4"/>
    <p:sldId id="331" r:id="rId5"/>
    <p:sldId id="332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2816h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5d45429ce6f6a0582ff405faf32ec8b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4-alpha.getbootstrap.com/" TargetMode="External"/><Relationship Id="rId3" Type="http://schemas.openxmlformats.org/officeDocument/2006/relationships/hyperlink" Target="http://blog.getbootstrap.com/2015/08/19/bootstrap-4-alph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 covered Bootstrap 3 in these slides, but Bootstrap 4 is now available.  Does that matter?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Well, Bootstrap 3 killed Bootstrap 2 – too many incompatible changes.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Bootstrap 4 is meant to be friendlier.</a:t>
            </a:r>
          </a:p>
          <a:p>
            <a:pPr marL="457200" indent="-457200">
              <a:buFont typeface="Arial"/>
              <a:buChar char="•"/>
            </a:pP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66590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Bootstrap 4 will be faster (switched from Less to Sass) </a:t>
            </a:r>
          </a:p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New grid tier</a:t>
            </a:r>
          </a:p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New customization options</a:t>
            </a:r>
          </a:p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Moved to rem and </a:t>
            </a:r>
            <a:r>
              <a:rPr lang="en-US" dirty="0" err="1" smtClean="0"/>
              <a:t>em</a:t>
            </a:r>
            <a:r>
              <a:rPr lang="en-US" dirty="0" smtClean="0"/>
              <a:t> 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find out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New code can be downloaded at: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://v4-alpha.getbootstrap.com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Updates can be </a:t>
            </a:r>
            <a:r>
              <a:rPr lang="en-US" dirty="0"/>
              <a:t>found at </a:t>
            </a:r>
            <a:r>
              <a:rPr lang="en-US" dirty="0" smtClean="0">
                <a:hlinkClick r:id="rId3"/>
              </a:rPr>
              <a:t>http://blog.getbootstrap.com/</a:t>
            </a:r>
            <a:r>
              <a:rPr lang="en-US" smtClean="0">
                <a:hlinkClick r:id="rId3"/>
              </a:rPr>
              <a:t>2015/12/08/</a:t>
            </a:r>
            <a:r>
              <a:rPr lang="en-US" dirty="0" smtClean="0">
                <a:hlinkClick r:id="rId3"/>
              </a:rPr>
              <a:t>bootstrap-4</a:t>
            </a:r>
            <a:r>
              <a:rPr lang="en-US" smtClean="0">
                <a:hlinkClick r:id="rId3"/>
              </a:rPr>
              <a:t>-alpha-2/</a:t>
            </a:r>
            <a:endParaRPr lang="en-US" dirty="0" smtClean="0"/>
          </a:p>
          <a:p>
            <a:pPr>
              <a:spcBef>
                <a:spcPts val="1968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8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50856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Get familiar with Bootstrap 3.  That is still where most of the templates are, as well as code you may see in “real life”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Consider jumping into Bootstrap 4 if you want to be a serious developer.  It could be a resume builder.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NonCommercial</a:t>
            </a:r>
            <a:r>
              <a:rPr lang="en-US" sz="2000" dirty="0" smtClean="0"/>
              <a:t>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2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Coursera2.thmx</Template>
  <TotalTime>18252</TotalTime>
  <Words>269</Words>
  <Application>Microsoft Macintosh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Coursera2</vt:lpstr>
      <vt:lpstr>Bootstrap 4</vt:lpstr>
      <vt:lpstr>Bootstrap 4</vt:lpstr>
      <vt:lpstr>Changes…</vt:lpstr>
      <vt:lpstr>How can I find out more?</vt:lpstr>
      <vt:lpstr>What should I do?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81</cp:revision>
  <dcterms:created xsi:type="dcterms:W3CDTF">2015-06-26T12:02:47Z</dcterms:created>
  <dcterms:modified xsi:type="dcterms:W3CDTF">2016-03-14T19:10:07Z</dcterms:modified>
</cp:coreProperties>
</file>