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5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2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2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59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9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78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66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059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011316e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Breakpoints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3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5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</a:t>
            </a:r>
            <a:r>
              <a:rPr lang="en-US" sz="2000" dirty="0" err="1"/>
              <a:t>NonCommercial</a:t>
            </a:r>
            <a:r>
              <a:rPr lang="en-US" sz="2000" dirty="0"/>
              <a:t>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5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1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Bootstrap hardcodes the breakpoints for different viewports.</a:t>
            </a:r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endParaRPr lang="en-US" dirty="0" smtClean="0"/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The intention is to use the mobile-first paradigm.</a:t>
            </a:r>
          </a:p>
          <a:p>
            <a:pPr marL="1200150" lvl="1" indent="-457200">
              <a:spcBef>
                <a:spcPts val="0"/>
              </a:spcBef>
              <a:buFont typeface="Arial"/>
              <a:buChar char="•"/>
            </a:pPr>
            <a:r>
              <a:rPr lang="en-US" sz="2800" i="1" dirty="0" smtClean="0"/>
              <a:t>Plan for the smallest screen and make adjustments size gets larger.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1230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Custom, iPhone retina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68"/>
              </a:spcBef>
              <a:buFont typeface="Arial"/>
              <a:buChar char="•"/>
            </a:pPr>
            <a:r>
              <a:rPr lang="en-US" dirty="0" smtClean="0"/>
              <a:t>The smallest size deals with a width of 0 – 320px.</a:t>
            </a:r>
          </a:p>
          <a:p>
            <a:pPr marL="457200" indent="-457200">
              <a:spcBef>
                <a:spcPts val="168"/>
              </a:spcBef>
              <a:buFont typeface="Arial"/>
              <a:buChar char="•"/>
            </a:pPr>
            <a:endParaRPr lang="en-US" dirty="0" smtClean="0"/>
          </a:p>
          <a:p>
            <a:pPr marL="457200" indent="-457200">
              <a:spcBef>
                <a:spcPts val="168"/>
              </a:spcBef>
              <a:buFont typeface="Arial"/>
              <a:buChar char="•"/>
            </a:pPr>
            <a:r>
              <a:rPr lang="en-US" dirty="0" smtClean="0"/>
              <a:t>Problematic since some browsers don’t return a size this small (even when screen size is very small).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3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small Devices and Phones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Referred to as </a:t>
            </a:r>
            <a:r>
              <a:rPr lang="en-US" dirty="0" err="1" smtClean="0"/>
              <a:t>xs</a:t>
            </a:r>
            <a:r>
              <a:rPr lang="en-US" dirty="0" smtClean="0"/>
              <a:t>-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Any device that has a minimum width of 480px.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Most phones fall into this category, even in landscape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2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Devices and Tablets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Referred to as </a:t>
            </a:r>
            <a:r>
              <a:rPr lang="en-US" dirty="0" err="1" smtClean="0"/>
              <a:t>sm</a:t>
            </a:r>
            <a:r>
              <a:rPr lang="en-US" dirty="0" smtClean="0"/>
              <a:t>-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Any </a:t>
            </a:r>
            <a:r>
              <a:rPr lang="en-US" dirty="0"/>
              <a:t>device that has a minimum width of </a:t>
            </a:r>
            <a:r>
              <a:rPr lang="en-US" dirty="0" smtClean="0"/>
              <a:t>768px.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Most </a:t>
            </a:r>
            <a:r>
              <a:rPr lang="en-US" dirty="0" smtClean="0"/>
              <a:t>tablets fall </a:t>
            </a:r>
            <a:r>
              <a:rPr lang="en-US" dirty="0"/>
              <a:t>into this category, </a:t>
            </a:r>
            <a:r>
              <a:rPr lang="en-US" dirty="0" smtClean="0"/>
              <a:t>as well as desktop browsers that are opened in a smaller size.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Devices and Desktops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Referred to as </a:t>
            </a:r>
            <a:r>
              <a:rPr lang="en-US" dirty="0" smtClean="0"/>
              <a:t>md-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Any </a:t>
            </a:r>
            <a:r>
              <a:rPr lang="en-US" dirty="0"/>
              <a:t>device that has a minimum width of </a:t>
            </a:r>
            <a:r>
              <a:rPr lang="en-US" dirty="0" smtClean="0"/>
              <a:t>992px.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This is beyond the size of most tablets or phones BUT it is possible that people have set their smaller devices to use </a:t>
            </a:r>
            <a:r>
              <a:rPr lang="en-US" dirty="0" smtClean="0"/>
              <a:t>a larger number (e.g. </a:t>
            </a:r>
            <a:r>
              <a:rPr lang="en-US" smtClean="0"/>
              <a:t>992px</a:t>
            </a:r>
            <a:r>
              <a:rPr lang="en-US" dirty="0" smtClean="0"/>
              <a:t>) to trigger this </a:t>
            </a:r>
            <a:r>
              <a:rPr lang="en-US" dirty="0" smtClean="0"/>
              <a:t>viewport.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1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Devices and Wide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Referred to as </a:t>
            </a:r>
            <a:r>
              <a:rPr lang="en-US" sz="3000" dirty="0" err="1" smtClean="0"/>
              <a:t>lg</a:t>
            </a:r>
            <a:r>
              <a:rPr lang="en-US" sz="3000" dirty="0" smtClean="0"/>
              <a:t>-</a:t>
            </a:r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Any </a:t>
            </a:r>
            <a:r>
              <a:rPr lang="en-US" sz="3000" dirty="0"/>
              <a:t>device that has a minimum width of </a:t>
            </a:r>
            <a:r>
              <a:rPr lang="en-US" sz="3000" dirty="0" smtClean="0"/>
              <a:t>1200px.</a:t>
            </a:r>
            <a:endParaRPr lang="en-US" sz="3000" dirty="0"/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The trend toward smaller, smaller, smaller is often reversed to larger, larger, larger.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Again some users may have settings to magnify content, this will trigger these larger 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3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own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 is possible to change these default values.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Customize before downloading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Modify the .</a:t>
            </a:r>
            <a:r>
              <a:rPr lang="en-US" sz="2800" dirty="0" err="1" smtClean="0"/>
              <a:t>css</a:t>
            </a:r>
            <a:r>
              <a:rPr lang="en-US" sz="2800" dirty="0" smtClean="0"/>
              <a:t> files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Write your own media queries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42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 smtClean="0"/>
              <a:t>Knowing the </a:t>
            </a:r>
            <a:r>
              <a:rPr lang="en-US" b="1" i="1" dirty="0" smtClean="0"/>
              <a:t>exact</a:t>
            </a:r>
            <a:r>
              <a:rPr lang="en-US" dirty="0" smtClean="0"/>
              <a:t> values of the breakpoints isn’t important.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 smtClean="0"/>
              <a:t>More important to know that Bootstrap refers to </a:t>
            </a:r>
            <a:r>
              <a:rPr lang="en-US" dirty="0" err="1" smtClean="0"/>
              <a:t>xs</a:t>
            </a:r>
            <a:r>
              <a:rPr lang="en-US" dirty="0" smtClean="0"/>
              <a:t>-, </a:t>
            </a:r>
            <a:r>
              <a:rPr lang="en-US" dirty="0" err="1" smtClean="0"/>
              <a:t>sm</a:t>
            </a:r>
            <a:r>
              <a:rPr lang="en-US" dirty="0" smtClean="0"/>
              <a:t>-, md-, and </a:t>
            </a:r>
            <a:r>
              <a:rPr lang="en-US" dirty="0" err="1" smtClean="0"/>
              <a:t>lg</a:t>
            </a:r>
            <a:r>
              <a:rPr lang="en-US" dirty="0" smtClean="0"/>
              <a:t>- screen sizes.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 smtClean="0"/>
              <a:t>You can always modify to your own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2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418</Words>
  <Application>Microsoft Macintosh PowerPoint</Application>
  <PresentationFormat>On-screen Show (16:9)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Coursera</vt:lpstr>
      <vt:lpstr>Bootstrap Breakpoints</vt:lpstr>
      <vt:lpstr>Default  Breakpoints</vt:lpstr>
      <vt:lpstr>Custom, iPhone retina</vt:lpstr>
      <vt:lpstr>Extra small Devices and Phones</vt:lpstr>
      <vt:lpstr>Small Devices and Tablets</vt:lpstr>
      <vt:lpstr>Medium Devices and Desktops</vt:lpstr>
      <vt:lpstr>Large Devices and Wide Screens</vt:lpstr>
      <vt:lpstr>Setting your own breakpoints</vt:lpstr>
      <vt:lpstr>Conclusion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3.0 Viewports</dc:title>
  <dc:creator>School of Michigan</dc:creator>
  <cp:lastModifiedBy>DEIL Edit C</cp:lastModifiedBy>
  <cp:revision>13</cp:revision>
  <dcterms:created xsi:type="dcterms:W3CDTF">2016-01-11T16:43:38Z</dcterms:created>
  <dcterms:modified xsi:type="dcterms:W3CDTF">2016-03-14T19:15:58Z</dcterms:modified>
</cp:coreProperties>
</file>