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83" r:id="rId3"/>
    <p:sldId id="285" r:id="rId4"/>
    <p:sldId id="287" r:id="rId5"/>
    <p:sldId id="263" r:id="rId6"/>
    <p:sldId id="284" r:id="rId7"/>
    <p:sldId id="28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i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d15f488c7e2f1f8e4a82ef6868be7c55" TargetMode="External"/><Relationship Id="rId3" Type="http://schemas.openxmlformats.org/officeDocument/2006/relationships/hyperlink" Target="http://codepen.io/ColleenEMc/pen/7e377d75b1b43fe8731d06b4d6b73d7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components/%23pills-with-dropdowns" TargetMode="External"/><Relationship Id="rId3" Type="http://schemas.openxmlformats.org/officeDocument/2006/relationships/hyperlink" Target="http://codepen.io/ColleenEMc/pen/132a246cc16f3cb215052c9af89d3ac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GoEV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One of the components that gives Bootstrap its familiar “look and feel” is the navigation options.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class is combined with other classes to create each style</a:t>
            </a:r>
          </a:p>
        </p:txBody>
      </p:sp>
    </p:spTree>
    <p:extLst>
      <p:ext uri="{BB962C8B-B14F-4D97-AF65-F5344CB8AC3E}">
        <p14:creationId xmlns:p14="http://schemas.microsoft.com/office/powerpoint/2010/main" val="11605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/>
              <a:t>Decide what type of links you want:</a:t>
            </a:r>
          </a:p>
          <a:p>
            <a:pPr lvl="1"/>
            <a:r>
              <a:rPr lang="en-US" sz="3600" dirty="0" err="1" smtClean="0"/>
              <a:t>nav</a:t>
            </a:r>
            <a:r>
              <a:rPr lang="en-US" sz="3600" dirty="0" smtClean="0"/>
              <a:t>-tabs </a:t>
            </a:r>
            <a:r>
              <a:rPr lang="en-US" sz="3600" dirty="0" err="1"/>
              <a:t>vs</a:t>
            </a:r>
            <a:r>
              <a:rPr lang="en-US" sz="3600" dirty="0"/>
              <a:t> </a:t>
            </a:r>
            <a:r>
              <a:rPr lang="en-US" sz="3600" dirty="0" err="1" smtClean="0"/>
              <a:t>nav</a:t>
            </a:r>
            <a:r>
              <a:rPr lang="en-US" sz="3600" dirty="0" smtClean="0"/>
              <a:t>-pills</a:t>
            </a:r>
            <a:endParaRPr lang="en-US" sz="3600" dirty="0">
              <a:hlinkClick r:id="rId2"/>
            </a:endParaRPr>
          </a:p>
          <a:p>
            <a:pPr marL="1371600" lvl="3" indent="0">
              <a:buNone/>
            </a:pPr>
            <a:r>
              <a:rPr lang="en-US" sz="2900" dirty="0" smtClean="0">
                <a:hlinkClick r:id="rId2"/>
              </a:rPr>
              <a:t>RD:nav-tabs</a:t>
            </a:r>
            <a:endParaRPr lang="en-US" sz="2900" dirty="0" smtClean="0"/>
          </a:p>
          <a:p>
            <a:pPr marL="1371600" lvl="3" indent="0">
              <a:buNone/>
            </a:pPr>
            <a:r>
              <a:rPr lang="en-US" sz="2900" dirty="0" smtClean="0">
                <a:hlinkClick r:id="rId3"/>
              </a:rPr>
              <a:t>RD: nav-pills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4000" dirty="0"/>
              <a:t>D</a:t>
            </a:r>
            <a:r>
              <a:rPr lang="en-US" sz="4000" dirty="0" smtClean="0"/>
              <a:t>ecide on layout (horizontal, stack, justified, etc.)</a:t>
            </a:r>
          </a:p>
          <a:p>
            <a:pPr marL="1200150" lvl="1" indent="-457200">
              <a:buFont typeface="Arial"/>
              <a:buChar char="•"/>
            </a:pPr>
            <a:r>
              <a:rPr lang="en-US" sz="3600" dirty="0" err="1" smtClean="0"/>
              <a:t>nav</a:t>
            </a:r>
            <a:r>
              <a:rPr lang="en-US" sz="3600" dirty="0" smtClean="0"/>
              <a:t>-stacked, </a:t>
            </a:r>
            <a:r>
              <a:rPr lang="en-US" sz="3600" dirty="0" err="1" smtClean="0"/>
              <a:t>nav</a:t>
            </a:r>
            <a:r>
              <a:rPr lang="en-US" sz="3600" dirty="0" smtClean="0"/>
              <a:t>-justified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92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To add dropdown menus you need to include the Bootstrap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files AND a link to 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Bootstrap </a:t>
            </a:r>
            <a:r>
              <a:rPr lang="en-US" sz="2800" dirty="0" err="1" smtClean="0"/>
              <a:t>example:</a:t>
            </a:r>
            <a:r>
              <a:rPr lang="en-US" sz="2800" dirty="0" err="1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://getbootstrap.com/components/#pills-with-</a:t>
            </a:r>
            <a:r>
              <a:rPr lang="en-US" sz="2800" dirty="0" smtClean="0">
                <a:hlinkClick r:id="rId2"/>
              </a:rPr>
              <a:t>dropdowns</a:t>
            </a:r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RD:dropdowns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8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</a:t>
            </a:r>
            <a:r>
              <a:rPr lang="en-US" dirty="0" err="1"/>
              <a:t>v</a:t>
            </a:r>
            <a:r>
              <a:rPr lang="en-US" dirty="0" err="1" smtClean="0"/>
              <a:t>bar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061"/>
            <a:ext cx="8376320" cy="340224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/>
              <a:t>The </a:t>
            </a:r>
            <a:r>
              <a:rPr lang="en-US" b="1" dirty="0" err="1" smtClean="0"/>
              <a:t>navbar</a:t>
            </a:r>
            <a:r>
              <a:rPr lang="en-US" b="1" dirty="0" smtClean="0"/>
              <a:t> class</a:t>
            </a:r>
            <a:r>
              <a:rPr lang="en-US" dirty="0" smtClean="0"/>
              <a:t> serves </a:t>
            </a:r>
            <a:r>
              <a:rPr lang="en-US" dirty="0"/>
              <a:t>as </a:t>
            </a:r>
            <a:r>
              <a:rPr lang="en-US" dirty="0" smtClean="0"/>
              <a:t>a navigation header </a:t>
            </a:r>
            <a:r>
              <a:rPr lang="en-US" dirty="0"/>
              <a:t>for your application or site.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Positioning includes:</a:t>
            </a:r>
          </a:p>
          <a:p>
            <a:pPr marL="857250" lvl="2" indent="-457200"/>
            <a:r>
              <a:rPr lang="en-US" sz="3000" dirty="0" err="1"/>
              <a:t>navbar</a:t>
            </a:r>
            <a:r>
              <a:rPr lang="en-US" sz="3000" dirty="0"/>
              <a:t>-static-</a:t>
            </a:r>
            <a:r>
              <a:rPr lang="en-US" sz="3000" dirty="0" smtClean="0"/>
              <a:t>top</a:t>
            </a:r>
            <a:endParaRPr lang="en-US" dirty="0"/>
          </a:p>
          <a:p>
            <a:pPr marL="857250" lvl="2" indent="-457200"/>
            <a:r>
              <a:rPr lang="en-US" sz="3200" dirty="0" err="1" smtClean="0"/>
              <a:t>navbar</a:t>
            </a:r>
            <a:r>
              <a:rPr lang="en-US" sz="3200" dirty="0" smtClean="0"/>
              <a:t>-fixed-top</a:t>
            </a:r>
          </a:p>
          <a:p>
            <a:pPr marL="857250" lvl="2" indent="-457200"/>
            <a:r>
              <a:rPr lang="en-US" sz="3200" dirty="0" err="1" smtClean="0"/>
              <a:t>navbar</a:t>
            </a:r>
            <a:r>
              <a:rPr lang="en-US" sz="3200" dirty="0" smtClean="0"/>
              <a:t>-fixed-bottom</a:t>
            </a:r>
          </a:p>
          <a:p>
            <a:pPr marL="0" lvl="1" indent="0" algn="ctr">
              <a:buNone/>
            </a:pPr>
            <a:r>
              <a:rPr lang="en-US" sz="3400" dirty="0" smtClean="0">
                <a:hlinkClick r:id="rId2"/>
              </a:rPr>
              <a:t>RD:navbar</a:t>
            </a:r>
            <a:endParaRPr lang="en-US" sz="3400" dirty="0" smtClean="0"/>
          </a:p>
          <a:p>
            <a:pPr marL="857250" lvl="2" indent="-457200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6426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056"/>
            <a:ext cx="8229600" cy="323316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Using a “</a:t>
            </a:r>
            <a:r>
              <a:rPr lang="en-US" dirty="0" err="1" smtClean="0"/>
              <a:t>nav</a:t>
            </a:r>
            <a:r>
              <a:rPr lang="en-US" dirty="0" smtClean="0"/>
              <a:t>” class does not convey semantics.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tag or ARIA </a:t>
            </a:r>
            <a:r>
              <a:rPr lang="en-US" dirty="0" smtClean="0"/>
              <a:t>attribute role=“navigation”.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7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 dirty="0" err="1"/>
              <a:t>NonCommercial</a:t>
            </a:r>
            <a:r>
              <a:rPr lang="en-US" sz="2000" dirty="0"/>
              <a:t>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12723</TotalTime>
  <Words>278</Words>
  <Application>Microsoft Macintosh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</vt:lpstr>
      <vt:lpstr>Bootstrap Navigation</vt:lpstr>
      <vt:lpstr>Navigation Bars</vt:lpstr>
      <vt:lpstr>Making a navigation bar</vt:lpstr>
      <vt:lpstr>Drop downs</vt:lpstr>
      <vt:lpstr>navbar class</vt:lpstr>
      <vt:lpstr>Accessibility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DEIL Edit C</cp:lastModifiedBy>
  <cp:revision>40</cp:revision>
  <dcterms:created xsi:type="dcterms:W3CDTF">2013-12-20T12:50:23Z</dcterms:created>
  <dcterms:modified xsi:type="dcterms:W3CDTF">2016-03-14T18:22:53Z</dcterms:modified>
</cp:coreProperties>
</file>