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responsivedesign_sc_012816d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What are they?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Sizes that define a change in your site layout or content.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Used to provide best possible experience for users based on device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“trigger”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48475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eople may use the phrase “breakpoints trigger changes”.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sz="2800" dirty="0" smtClean="0"/>
              <a:t>To be honest, most people don’t resize their window.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sz="2800" dirty="0" smtClean="0"/>
              <a:t>So I will use breakpoints to refer to which rules are applied.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741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Breakpoints should correspond to: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devices and/or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content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3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iPhone 4 (320px, 480px)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iPhone 5 (320px, 568px)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iPhone 6 (375px, 667px)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iPhone 6+ (414px, 736px)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Galaxy S3/S4 (320px, 640px)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Galaxy S5 (360px, 640px)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5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What does this mean?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You shouldn’t see breakpoints for small screens.  The default styling already covers that.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You should have min-width instead of max-width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27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</a:t>
            </a:r>
            <a:r>
              <a:rPr lang="en-US" sz="2000" dirty="0" smtClean="0"/>
              <a:t>Information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1563</TotalTime>
  <Words>262</Words>
  <Application>Microsoft Macintosh PowerPoint</Application>
  <PresentationFormat>On-screen Show (16:9)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Coursera2</vt:lpstr>
      <vt:lpstr>Breakpoints</vt:lpstr>
      <vt:lpstr>Breakpoints</vt:lpstr>
      <vt:lpstr>What does “trigger” mean</vt:lpstr>
      <vt:lpstr>Determining the Breakpoints</vt:lpstr>
      <vt:lpstr>Screen sizes</vt:lpstr>
      <vt:lpstr>Mobile first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Breakpoints</dc:title>
  <dc:creator>School of Michigan</dc:creator>
  <cp:lastModifiedBy>DEIL Edit C</cp:lastModifiedBy>
  <cp:revision>14</cp:revision>
  <dcterms:created xsi:type="dcterms:W3CDTF">2016-01-22T16:43:09Z</dcterms:created>
  <dcterms:modified xsi:type="dcterms:W3CDTF">2016-03-14T18:44:32Z</dcterms:modified>
</cp:coreProperties>
</file>