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8"/>
  </p:notesMasterIdLst>
  <p:sldIdLst>
    <p:sldId id="266" r:id="rId2"/>
    <p:sldId id="322" r:id="rId3"/>
    <p:sldId id="325" r:id="rId4"/>
    <p:sldId id="323" r:id="rId5"/>
    <p:sldId id="324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63053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8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00047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8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664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2816i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Responsive Design is a key component to web design today.  </a:t>
            </a:r>
            <a:endParaRPr lang="en-US" dirty="0"/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It touches on user experience, graphical design, and coding</a:t>
            </a:r>
            <a:endParaRPr lang="en-US" dirty="0"/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It can also affect SEO</a:t>
            </a:r>
          </a:p>
        </p:txBody>
      </p:sp>
    </p:spTree>
    <p:extLst>
      <p:ext uri="{BB962C8B-B14F-4D97-AF65-F5344CB8AC3E}">
        <p14:creationId xmlns:p14="http://schemas.microsoft.com/office/powerpoint/2010/main" val="66590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Learning to use a framework will strengthen your general understanding of concepts, </a:t>
            </a:r>
            <a:r>
              <a:rPr lang="en-US" dirty="0" err="1" smtClean="0"/>
              <a:t>e.g</a:t>
            </a:r>
            <a:r>
              <a:rPr lang="en-US" dirty="0" smtClean="0"/>
              <a:t> classes, linking to other files, etc.</a:t>
            </a:r>
          </a:p>
        </p:txBody>
      </p:sp>
    </p:spTree>
    <p:extLst>
      <p:ext uri="{BB962C8B-B14F-4D97-AF65-F5344CB8AC3E}">
        <p14:creationId xmlns:p14="http://schemas.microsoft.com/office/powerpoint/2010/main" val="109823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Continue </a:t>
            </a:r>
            <a:r>
              <a:rPr lang="en-US" dirty="0"/>
              <a:t>to practice your </a:t>
            </a:r>
            <a:r>
              <a:rPr lang="en-US" dirty="0" smtClean="0"/>
              <a:t>skills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Use code from others to create different looks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Begin your own portfolio!</a:t>
            </a:r>
          </a:p>
        </p:txBody>
      </p:sp>
    </p:spTree>
    <p:extLst>
      <p:ext uri="{BB962C8B-B14F-4D97-AF65-F5344CB8AC3E}">
        <p14:creationId xmlns:p14="http://schemas.microsoft.com/office/powerpoint/2010/main" val="202795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7143"/>
            <a:ext cx="8229600" cy="1071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0451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Coursera.thmx</Template>
  <TotalTime>18091</TotalTime>
  <Words>175</Words>
  <Application>Microsoft Macintosh PowerPoint</Application>
  <PresentationFormat>On-screen Show (16:9)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Coursera</vt:lpstr>
      <vt:lpstr>Conclusion</vt:lpstr>
      <vt:lpstr>Congratulations</vt:lpstr>
      <vt:lpstr>Using Frameworks</vt:lpstr>
      <vt:lpstr>What next?</vt:lpstr>
      <vt:lpstr>PowerPoint Presentation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69</cp:revision>
  <dcterms:created xsi:type="dcterms:W3CDTF">2015-06-26T12:02:47Z</dcterms:created>
  <dcterms:modified xsi:type="dcterms:W3CDTF">2016-03-14T18:36:02Z</dcterms:modified>
</cp:coreProperties>
</file>