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6" r:id="rId3"/>
    <p:sldId id="275" r:id="rId4"/>
    <p:sldId id="276" r:id="rId5"/>
    <p:sldId id="277" r:id="rId6"/>
    <p:sldId id="274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0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163054"/>
            <a:ext cx="9143999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095092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5771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2331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7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946"/>
            <a:ext cx="9144000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15949"/>
            <a:ext cx="91440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272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7979"/>
            <a:ext cx="91440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9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4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17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2800" b="0" i="1">
                <a:latin typeface="Avenir Roman"/>
                <a:cs typeface="Lucida Grande"/>
              </a:defRPr>
            </a:lvl2pPr>
            <a:lvl3pPr>
              <a:defRPr sz="2400" b="0" i="1">
                <a:latin typeface="Avenir Roman"/>
                <a:cs typeface="Lucida Grande"/>
              </a:defRPr>
            </a:lvl3pPr>
            <a:lvl4pPr>
              <a:defRPr sz="2000" b="0" i="1">
                <a:latin typeface="Avenir Roman"/>
                <a:cs typeface="Lucida Grande"/>
              </a:defRPr>
            </a:lvl4pPr>
            <a:lvl5pPr>
              <a:defRPr sz="2000" b="0" i="1">
                <a:latin typeface="Avenir Roman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510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24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" name="Picture 1" descr="responsivedesign_SC_011416d.SC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venir Oblique"/>
          <a:ea typeface="+mn-ea"/>
          <a:cs typeface="Avenir Obliq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Avenir Oblique"/>
          <a:ea typeface="+mn-ea"/>
          <a:cs typeface="Avenir Obliq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venir Oblique"/>
          <a:ea typeface="+mn-ea"/>
          <a:cs typeface="Avenir Obliq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Fluid Measurements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0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691131"/>
          </a:xfrm>
        </p:spPr>
        <p:txBody>
          <a:bodyPr/>
          <a:lstStyle/>
          <a:p>
            <a:pPr marL="457200" indent="-457200">
              <a:spcBef>
                <a:spcPts val="1272"/>
              </a:spcBef>
              <a:buFont typeface="Arial"/>
              <a:buChar char="•"/>
            </a:pPr>
            <a:r>
              <a:rPr lang="en-US" sz="2800" dirty="0" smtClean="0"/>
              <a:t>Eloquent speakers can talk about the artistry of responsive design.  I can’t.</a:t>
            </a:r>
          </a:p>
          <a:p>
            <a:pPr marL="457200" indent="-457200">
              <a:spcBef>
                <a:spcPts val="1272"/>
              </a:spcBef>
              <a:buFont typeface="Arial"/>
              <a:buChar char="•"/>
            </a:pPr>
            <a:r>
              <a:rPr lang="en-US" sz="2800" dirty="0" smtClean="0"/>
              <a:t>Your content should fit the size constraints of the viewport.</a:t>
            </a:r>
          </a:p>
          <a:p>
            <a:pPr marL="457200" indent="-457200">
              <a:spcBef>
                <a:spcPts val="1272"/>
              </a:spcBef>
              <a:buFont typeface="Arial"/>
              <a:buChar char="•"/>
            </a:pPr>
            <a:r>
              <a:rPr lang="en-US" sz="2800" dirty="0" smtClean="0"/>
              <a:t>Vertical scrolling is </a:t>
            </a:r>
            <a:r>
              <a:rPr lang="en-US" sz="2800" smtClean="0"/>
              <a:t>about content, </a:t>
            </a:r>
            <a:r>
              <a:rPr lang="en-US" sz="2800" dirty="0" smtClean="0"/>
              <a:t>horizontal scrolling is bad design.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807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err="1" smtClean="0"/>
              <a:t>px</a:t>
            </a:r>
            <a:endParaRPr lang="en-US" sz="3000" dirty="0" smtClean="0"/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One </a:t>
            </a:r>
            <a:r>
              <a:rPr lang="en-US" dirty="0"/>
              <a:t>device pixel (dot) of the display. (1px is equal to 1/96th of 1in)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mm, cm, in</a:t>
            </a:r>
            <a:endParaRPr lang="en-US" sz="3000" dirty="0"/>
          </a:p>
          <a:p>
            <a:pPr marL="457200" indent="-457200">
              <a:buFont typeface="Arial"/>
              <a:buChar char="•"/>
            </a:pPr>
            <a:r>
              <a:rPr lang="en-US" sz="3000" dirty="0" err="1" smtClean="0"/>
              <a:t>pt</a:t>
            </a:r>
            <a:endParaRPr lang="en-US" sz="3000" dirty="0" smtClean="0"/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One </a:t>
            </a:r>
            <a:r>
              <a:rPr lang="en-US" dirty="0"/>
              <a:t>point (which is 1/72 of an inch).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pc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One pica (which is 12 points).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2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561"/>
            <a:ext cx="8229600" cy="3233161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buFont typeface="Arial"/>
              <a:buChar char="•"/>
            </a:pPr>
            <a:r>
              <a:rPr lang="en-US" sz="2800" dirty="0"/>
              <a:t>% </a:t>
            </a:r>
            <a:endParaRPr lang="en-US" sz="2800" dirty="0" smtClean="0"/>
          </a:p>
          <a:p>
            <a:pPr lvl="1" indent="0">
              <a:lnSpc>
                <a:spcPct val="80000"/>
              </a:lnSpc>
              <a:buNone/>
            </a:pPr>
            <a:r>
              <a:rPr lang="en-US" sz="2400" dirty="0" smtClean="0"/>
              <a:t>percentage values are always relative to another value, for example a length</a:t>
            </a:r>
            <a:endParaRPr lang="en-US" sz="2800" dirty="0"/>
          </a:p>
          <a:p>
            <a:pPr marL="457200" indent="-457200">
              <a:lnSpc>
                <a:spcPct val="80000"/>
              </a:lnSpc>
              <a:buFont typeface="Arial"/>
              <a:buChar char="•"/>
            </a:pPr>
            <a:r>
              <a:rPr lang="en-US" sz="2800" dirty="0" err="1" smtClean="0"/>
              <a:t>em</a:t>
            </a:r>
            <a:endParaRPr lang="en-US" sz="2800" dirty="0" smtClean="0"/>
          </a:p>
          <a:p>
            <a:pPr lvl="1" indent="0">
              <a:lnSpc>
                <a:spcPct val="80000"/>
              </a:lnSpc>
              <a:buNone/>
            </a:pPr>
            <a:r>
              <a:rPr lang="en-US" sz="2400" dirty="0" smtClean="0"/>
              <a:t>font size of the element</a:t>
            </a:r>
            <a:endParaRPr lang="en-US" sz="2400" dirty="0"/>
          </a:p>
          <a:p>
            <a:pPr marL="457200" indent="-457200">
              <a:lnSpc>
                <a:spcPct val="80000"/>
              </a:lnSpc>
              <a:buFont typeface="Arial"/>
              <a:buChar char="•"/>
            </a:pPr>
            <a:r>
              <a:rPr lang="en-US" sz="2800" dirty="0" smtClean="0"/>
              <a:t>rem</a:t>
            </a:r>
          </a:p>
          <a:p>
            <a:pPr lvl="1" indent="0">
              <a:lnSpc>
                <a:spcPct val="80000"/>
              </a:lnSpc>
              <a:buNone/>
            </a:pPr>
            <a:r>
              <a:rPr lang="en-US" sz="2400" dirty="0" smtClean="0"/>
              <a:t> </a:t>
            </a:r>
            <a:r>
              <a:rPr lang="en-US" sz="2400" dirty="0"/>
              <a:t>font size of the </a:t>
            </a:r>
            <a:r>
              <a:rPr lang="en-US" sz="2400" b="1" dirty="0"/>
              <a:t>root</a:t>
            </a:r>
            <a:r>
              <a:rPr lang="en-US" sz="2400" dirty="0"/>
              <a:t> element</a:t>
            </a:r>
          </a:p>
          <a:p>
            <a:pPr lvl="1" indent="0">
              <a:lnSpc>
                <a:spcPct val="80000"/>
              </a:lnSpc>
              <a:buNone/>
            </a:pP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60609" y="4066554"/>
            <a:ext cx="5914778" cy="852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4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"/>
              <a:defRPr lang="en-US" sz="1800" kern="1200" dirty="0" smtClean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"/>
              <a:defRPr lang="en-US" sz="1800" kern="1200" dirty="0" smtClean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"/>
              <a:defRPr lang="en-US" sz="1800" kern="1200" dirty="0" smtClean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"/>
              <a:defRPr lang="en-US" sz="1800" kern="1200" dirty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rgbClr val="FF6600"/>
                </a:solidFill>
                <a:latin typeface="Arial Narrow"/>
                <a:cs typeface="Arial Narrow"/>
              </a:rPr>
              <a:t>1em = 12pt = 16px = 100%</a:t>
            </a:r>
          </a:p>
          <a:p>
            <a:r>
              <a:rPr lang="fr-FR" sz="2800" b="1" dirty="0" smtClean="0">
                <a:solidFill>
                  <a:srgbClr val="FF6600"/>
                </a:solidFill>
                <a:latin typeface="Arial Narrow"/>
                <a:cs typeface="Arial Narrow"/>
              </a:rPr>
              <a:t>1in = 2.54cm = 25.4mm = 72pt = 12pc</a:t>
            </a:r>
          </a:p>
          <a:p>
            <a:pPr marL="0" indent="0">
              <a:buFont typeface="Wingdings 2" pitchFamily="18" charset="2"/>
              <a:buNone/>
            </a:pPr>
            <a:endParaRPr lang="fr-FR" sz="2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47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Arial"/>
              <a:buChar char="•"/>
            </a:pPr>
            <a:r>
              <a:rPr lang="en-US" sz="2800" dirty="0" err="1"/>
              <a:t>vw</a:t>
            </a:r>
            <a:r>
              <a:rPr lang="en-US" sz="2800" dirty="0"/>
              <a:t> </a:t>
            </a:r>
          </a:p>
          <a:p>
            <a:pPr lvl="1" indent="0">
              <a:lnSpc>
                <a:spcPct val="80000"/>
              </a:lnSpc>
              <a:buNone/>
            </a:pPr>
            <a:r>
              <a:rPr lang="en-US" sz="2800" dirty="0"/>
              <a:t>viewport’s width, 1/100th of the width of the viewport.</a:t>
            </a:r>
          </a:p>
          <a:p>
            <a:pPr marL="457200" indent="-457200">
              <a:lnSpc>
                <a:spcPct val="80000"/>
              </a:lnSpc>
              <a:buFont typeface="Arial"/>
              <a:buChar char="•"/>
            </a:pPr>
            <a:r>
              <a:rPr lang="en-US" sz="2800" dirty="0" err="1"/>
              <a:t>vh</a:t>
            </a:r>
            <a:endParaRPr lang="en-US" sz="2800" dirty="0"/>
          </a:p>
          <a:p>
            <a:pPr lvl="1" indent="0">
              <a:lnSpc>
                <a:spcPct val="80000"/>
              </a:lnSpc>
              <a:buNone/>
            </a:pPr>
            <a:r>
              <a:rPr lang="en-US" sz="2800" dirty="0" smtClean="0"/>
              <a:t>viewport’s </a:t>
            </a:r>
            <a:r>
              <a:rPr lang="en-US" sz="2800" dirty="0"/>
              <a:t>height, 1/100th of the height of the viewport.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469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There are times that you will want to hardcode values.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Fluid/relative measurements will respond </a:t>
            </a:r>
            <a:r>
              <a:rPr lang="en-US" smtClean="0"/>
              <a:t>to viewport </a:t>
            </a:r>
            <a:r>
              <a:rPr lang="en-US" dirty="0" smtClean="0"/>
              <a:t>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2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5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2016-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</a:t>
            </a:r>
            <a:r>
              <a:rPr lang="en-US" sz="2000" smtClean="0"/>
              <a:t>NonCommercial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5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4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rsera">
  <a:themeElements>
    <a:clrScheme name="Coursera3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291</Words>
  <Application>Microsoft Macintosh PowerPoint</Application>
  <PresentationFormat>On-screen Show (16:9)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Coursera</vt:lpstr>
      <vt:lpstr>Fluid Measurements</vt:lpstr>
      <vt:lpstr>Fluid measurements</vt:lpstr>
      <vt:lpstr>Absolute measurements</vt:lpstr>
      <vt:lpstr>Relative measurements</vt:lpstr>
      <vt:lpstr>Relative measurements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School of Michigan</dc:creator>
  <cp:lastModifiedBy>DEIL Edit C</cp:lastModifiedBy>
  <cp:revision>33</cp:revision>
  <dcterms:created xsi:type="dcterms:W3CDTF">2016-01-13T02:19:53Z</dcterms:created>
  <dcterms:modified xsi:type="dcterms:W3CDTF">2016-03-14T18:10:11Z</dcterms:modified>
</cp:coreProperties>
</file>