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4" r:id="rId3"/>
    <p:sldId id="275" r:id="rId4"/>
    <p:sldId id="276" r:id="rId5"/>
    <p:sldId id="277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-10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72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4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17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10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24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SC_011416b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ColleenEMc/pen/pgrYp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point.com/5-most-popular-frontend-frameworks-compare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0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term “web framework” can mean many things, it depends upon who you ask.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Agreement, a framework should make </a:t>
            </a:r>
            <a:r>
              <a:rPr lang="en-US" smtClean="0"/>
              <a:t>your job </a:t>
            </a:r>
            <a:r>
              <a:rPr lang="en-US" dirty="0" smtClean="0"/>
              <a:t>easier by providing code and structure.</a:t>
            </a:r>
          </a:p>
          <a:p>
            <a:pPr marL="457200" indent="-457200">
              <a:buFont typeface="Arial"/>
              <a:buChar char="•"/>
            </a:pP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9942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“framework” mean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Front-end developers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CSS, JavaScript,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Back-end developers</a:t>
            </a:r>
          </a:p>
          <a:p>
            <a:pPr marL="1200150" lvl="1" indent="-457200">
              <a:buFont typeface="Arial"/>
              <a:buChar char="•"/>
            </a:pPr>
            <a:r>
              <a:rPr lang="en-US" dirty="0"/>
              <a:t>Routing, resources,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5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front-end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289"/>
            <a:ext cx="8229600" cy="369113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3000" dirty="0" smtClean="0"/>
              <a:t>Bootstrap (2011)</a:t>
            </a:r>
          </a:p>
          <a:p>
            <a:pPr marL="1200150" lvl="1" indent="-457200">
              <a:spcBef>
                <a:spcPts val="1320"/>
              </a:spcBef>
              <a:buFont typeface="Arial"/>
              <a:buChar char="•"/>
            </a:pPr>
            <a:r>
              <a:rPr lang="en-US" sz="2600" dirty="0" smtClean="0"/>
              <a:t>Its popularity makes it…. popular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3000" dirty="0" smtClean="0"/>
              <a:t>Foundation by ZURB (2011)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3000" dirty="0" smtClean="0"/>
              <a:t>Semantic UI (2013)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3000" dirty="0" smtClean="0"/>
              <a:t>Pure by Yahoo! (2013)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sz="3000" dirty="0" err="1" smtClean="0"/>
              <a:t>Ulkit</a:t>
            </a:r>
            <a:r>
              <a:rPr lang="en-US" sz="3000" dirty="0" smtClean="0"/>
              <a:t> by </a:t>
            </a:r>
            <a:r>
              <a:rPr lang="en-US" sz="3000" dirty="0" err="1" smtClean="0"/>
              <a:t>YOOtheme</a:t>
            </a:r>
            <a:r>
              <a:rPr lang="en-US" sz="3000" dirty="0" smtClean="0"/>
              <a:t>(2013)</a:t>
            </a:r>
          </a:p>
          <a:p>
            <a:pPr>
              <a:spcBef>
                <a:spcPts val="1320"/>
              </a:spcBef>
            </a:pPr>
            <a:endParaRPr lang="en-US" sz="3000" dirty="0" smtClean="0"/>
          </a:p>
          <a:p>
            <a:pPr algn="ctr">
              <a:spcBef>
                <a:spcPts val="1320"/>
              </a:spcBef>
            </a:pPr>
            <a:r>
              <a:rPr lang="en-US" sz="1600" dirty="0" smtClean="0">
                <a:hlinkClick r:id="rId2"/>
              </a:rPr>
              <a:t>sitepoint.com</a:t>
            </a:r>
            <a:endParaRPr lang="en-US" sz="1600" dirty="0" smtClean="0"/>
          </a:p>
          <a:p>
            <a:pPr>
              <a:spcBef>
                <a:spcPts val="132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9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means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Many people build their sites directly from templates. 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Others use their own code and add functionality.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Even “pure” coders should know the basics of one popular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3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dirty="0" err="1" smtClean="0"/>
              <a:t>NoncCommercial</a:t>
            </a:r>
            <a:r>
              <a:rPr lang="en-US" sz="2000" dirty="0" smtClean="0"/>
              <a:t>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235</Words>
  <Application>Microsoft Macintosh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Coursera</vt:lpstr>
      <vt:lpstr>Frameworks</vt:lpstr>
      <vt:lpstr>Frameworks</vt:lpstr>
      <vt:lpstr>What does “framework” mean here?</vt:lpstr>
      <vt:lpstr>Popular front-end frameworks</vt:lpstr>
      <vt:lpstr>What it means for you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 of Michigan</dc:creator>
  <cp:lastModifiedBy>DEIL Edit C</cp:lastModifiedBy>
  <cp:revision>37</cp:revision>
  <dcterms:created xsi:type="dcterms:W3CDTF">2016-01-13T02:19:53Z</dcterms:created>
  <dcterms:modified xsi:type="dcterms:W3CDTF">2016-03-14T18:16:56Z</dcterms:modified>
</cp:coreProperties>
</file>