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71" r:id="rId3"/>
    <p:sldId id="272" r:id="rId4"/>
    <p:sldId id="273" r:id="rId5"/>
    <p:sldId id="274" r:id="rId6"/>
    <p:sldId id="262" r:id="rId7"/>
    <p:sldId id="276" r:id="rId8"/>
    <p:sldId id="270" r:id="rId9"/>
    <p:sldId id="27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011316f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" TargetMode="External"/><Relationship Id="rId3" Type="http://schemas.openxmlformats.org/officeDocument/2006/relationships/hyperlink" Target="http://getbootstrap.com/customiz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getting-starte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pe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getting-started/%23examples" TargetMode="External"/><Relationship Id="rId3" Type="http://schemas.openxmlformats.org/officeDocument/2006/relationships/hyperlink" Target="http://codepen.io/ColleenEMc/pen/a8ec5d1af1ea6dc33c620a9a0db26a8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Bootstrap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do you actually use Bootstrap?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need access to the CSS code and JS code.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Options: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Download copy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Use absolute reference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Link on </a:t>
            </a:r>
            <a:r>
              <a:rPr lang="en-US" sz="2800" dirty="0" err="1" smtClean="0"/>
              <a:t>CodePen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2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own copy of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can download a copy of Bootstrap at </a:t>
            </a:r>
            <a:r>
              <a:rPr lang="en-US" dirty="0" smtClean="0">
                <a:hlinkClick r:id="rId2"/>
              </a:rPr>
              <a:t>http://getbootstrap.com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the default values or select       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://getbootstrap.com/customize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sure you know where you saved your files!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5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CDN is a content delivery network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Provides a way to connect to the Bootstrap code using an absolute reference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>
                <a:hlinkClick r:id="rId2"/>
              </a:rPr>
              <a:t>http://getbootstrap.com/getting-started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Bootstrap with </a:t>
            </a:r>
            <a:r>
              <a:rPr lang="en-US" dirty="0" err="1" smtClean="0"/>
              <a:t>CodePen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You can add Bootstrap to </a:t>
            </a:r>
            <a:r>
              <a:rPr lang="en-US" sz="2800" dirty="0" err="1" smtClean="0"/>
              <a:t>CodePen</a:t>
            </a:r>
            <a:r>
              <a:rPr lang="en-US" sz="2800" dirty="0" smtClean="0"/>
              <a:t> in the Settings.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Select Settings </a:t>
            </a:r>
            <a:r>
              <a:rPr lang="en-US" sz="2800" dirty="0" smtClean="0">
                <a:sym typeface="Wingdings"/>
              </a:rPr>
              <a:t> CSS Add external CSS</a:t>
            </a:r>
            <a:endParaRPr lang="en-US" sz="2800" dirty="0"/>
          </a:p>
        </p:txBody>
      </p:sp>
      <p:pic>
        <p:nvPicPr>
          <p:cNvPr id="4" name="Picture 3" descr="Screen Shot 2016-01-11 at 10.48.14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14" y="2968159"/>
            <a:ext cx="4738412" cy="20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9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331200" cy="3233161"/>
          </a:xfrm>
        </p:spPr>
        <p:txBody>
          <a:bodyPr>
            <a:noAutofit/>
          </a:bodyPr>
          <a:lstStyle/>
          <a:p>
            <a:pPr indent="-523875">
              <a:buFont typeface="Arial"/>
              <a:buChar char="•"/>
            </a:pPr>
            <a:r>
              <a:rPr lang="en-US" sz="2800" dirty="0" smtClean="0"/>
              <a:t>It is common to start with a template file.</a:t>
            </a:r>
          </a:p>
          <a:p>
            <a:pPr algn="ctr"/>
            <a:r>
              <a:rPr lang="en-US" sz="2600" dirty="0">
                <a:hlinkClick r:id="rId2"/>
              </a:rPr>
              <a:t>http://</a:t>
            </a:r>
            <a:r>
              <a:rPr lang="en-US" sz="2600" dirty="0" err="1">
                <a:hlinkClick r:id="rId2"/>
              </a:rPr>
              <a:t>getbootstrap.com</a:t>
            </a:r>
            <a:r>
              <a:rPr lang="en-US" sz="2600" dirty="0">
                <a:hlinkClick r:id="rId2"/>
              </a:rPr>
              <a:t>/getting-started/#examples</a:t>
            </a:r>
            <a:endParaRPr lang="en-US" sz="2600" dirty="0" smtClean="0"/>
          </a:p>
          <a:p>
            <a:endParaRPr lang="en-US" sz="2800" dirty="0" smtClean="0"/>
          </a:p>
          <a:p>
            <a:pPr indent="-523875">
              <a:buFont typeface="Arial"/>
              <a:buChar char="•"/>
            </a:pPr>
            <a:r>
              <a:rPr lang="en-US" sz="2800" dirty="0" smtClean="0"/>
              <a:t>A modified version from </a:t>
            </a:r>
            <a:r>
              <a:rPr lang="en-US" sz="2800" dirty="0" err="1" smtClean="0"/>
              <a:t>getbootstrap.com</a:t>
            </a:r>
            <a:r>
              <a:rPr lang="en-US" sz="2800" dirty="0" smtClean="0"/>
              <a:t> can be found here:</a:t>
            </a:r>
          </a:p>
          <a:p>
            <a:pPr algn="ctr"/>
            <a:r>
              <a:rPr lang="en-US" sz="2400" dirty="0" smtClean="0">
                <a:hlinkClick r:id="rId3"/>
              </a:rPr>
              <a:t>RD:Bootstrap Template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920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it is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For such a simple file, it may be hard at first to see if it is working.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To test: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Comment out link to </a:t>
            </a:r>
            <a:r>
              <a:rPr lang="en-US" sz="2800" dirty="0" err="1" smtClean="0"/>
              <a:t>css</a:t>
            </a:r>
            <a:endParaRPr lang="en-US" sz="2800" dirty="0" smtClean="0"/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Use Inspect Element</a:t>
            </a:r>
          </a:p>
          <a:p>
            <a:pPr marL="1600200" lvl="2" indent="-457200"/>
            <a:r>
              <a:rPr lang="en-US" sz="2800" dirty="0" smtClean="0"/>
              <a:t>This method is definitely preferred, particularly as you start to add your own styles.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75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47681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To use element inspector.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To include the JavaScript at the bottom.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That you can customize bootstrap defaults.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That you can overwrite bootstrap defaults.</a:t>
            </a:r>
          </a:p>
        </p:txBody>
      </p:sp>
    </p:spTree>
    <p:extLst>
      <p:ext uri="{BB962C8B-B14F-4D97-AF65-F5344CB8AC3E}">
        <p14:creationId xmlns:p14="http://schemas.microsoft.com/office/powerpoint/2010/main" val="106034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</a:t>
            </a:r>
            <a:r>
              <a:rPr lang="en-US" sz="2000" dirty="0" err="1"/>
              <a:t>NonCommercial</a:t>
            </a:r>
            <a:r>
              <a:rPr lang="en-US" sz="2000" dirty="0"/>
              <a:t>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2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Coursera2.thmx</Template>
  <TotalTime>1688</TotalTime>
  <Words>349</Words>
  <Application>Microsoft Macintosh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Coursera2</vt:lpstr>
      <vt:lpstr>Getting Started With Bootstrap 3</vt:lpstr>
      <vt:lpstr>Getting Started</vt:lpstr>
      <vt:lpstr>Saving your own copy of Bootstrap</vt:lpstr>
      <vt:lpstr>Using a CDN</vt:lpstr>
      <vt:lpstr>Using Bootstrap with CodePen</vt:lpstr>
      <vt:lpstr>Template</vt:lpstr>
      <vt:lpstr>How do you know it is working?</vt:lpstr>
      <vt:lpstr>Don’t forget…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Grid System</dc:title>
  <dc:creator>School of Michigan</dc:creator>
  <cp:lastModifiedBy>DEIL Edit C</cp:lastModifiedBy>
  <cp:revision>26</cp:revision>
  <dcterms:created xsi:type="dcterms:W3CDTF">2016-01-11T02:56:40Z</dcterms:created>
  <dcterms:modified xsi:type="dcterms:W3CDTF">2016-03-14T18:20:31Z</dcterms:modified>
</cp:coreProperties>
</file>