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10"/>
  </p:notesMasterIdLst>
  <p:sldIdLst>
    <p:sldId id="256" r:id="rId2"/>
    <p:sldId id="268" r:id="rId3"/>
    <p:sldId id="277" r:id="rId4"/>
    <p:sldId id="280" r:id="rId5"/>
    <p:sldId id="281" r:id="rId6"/>
    <p:sldId id="278" r:id="rId7"/>
    <p:sldId id="283" r:id="rId8"/>
    <p:sldId id="282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-109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91A6D-B5C1-AF42-B088-6F6CFBD3CD2E}" type="datetimeFigureOut">
              <a:rPr lang="en-US" smtClean="0"/>
              <a:t>3/14/16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ABEB1-5A51-0647-87D4-C514DB32E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76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1163054"/>
            <a:ext cx="9143999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2914650"/>
            <a:ext cx="9095092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Avenir Heavy"/>
                <a:cs typeface="Avenir Heavy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557718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369"/>
            <a:ext cx="8229600" cy="323316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venir Roman"/>
                <a:cs typeface="Avenir Roman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2946"/>
            <a:ext cx="9144000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15949"/>
            <a:ext cx="91440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  <a:latin typeface="Avenir Heavy"/>
                <a:cs typeface="Avenir Heavy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7979"/>
            <a:ext cx="91440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Avenir Roman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Avenir Roman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8105"/>
            <a:ext cx="4041775" cy="2963466"/>
          </a:xfrm>
        </p:spPr>
        <p:txBody>
          <a:bodyPr/>
          <a:lstStyle>
            <a:lvl1pPr>
              <a:defRPr sz="1800"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500048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Avenir Roman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49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2800" b="0" i="1">
                <a:latin typeface="Avenir Roman"/>
                <a:cs typeface="Lucida Grande"/>
              </a:defRPr>
            </a:lvl2pPr>
            <a:lvl3pPr>
              <a:defRPr sz="2400" b="0" i="1">
                <a:latin typeface="Avenir Roman"/>
                <a:cs typeface="Lucida Grande"/>
              </a:defRPr>
            </a:lvl3pPr>
            <a:lvl4pPr>
              <a:defRPr sz="2000" b="0" i="1">
                <a:latin typeface="Avenir Roman"/>
                <a:cs typeface="Lucida Grande"/>
              </a:defRPr>
            </a:lvl4pPr>
            <a:lvl5pPr>
              <a:defRPr sz="2000" b="0" i="1">
                <a:latin typeface="Avenir Roman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6643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Avenir Roman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venir Roman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2" name="Picture 1" descr="responsivedesign_011316d.SC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Avenir Black"/>
          <a:ea typeface="+mn-ea"/>
          <a:cs typeface="Avenir Blac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bg1"/>
          </a:solidFill>
          <a:latin typeface="Avenir Roman"/>
          <a:ea typeface="+mn-ea"/>
          <a:cs typeface="Avenir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venir Oblique"/>
          <a:ea typeface="+mn-ea"/>
          <a:cs typeface="Avenir Obliq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1" i="0" kern="1200">
          <a:solidFill>
            <a:schemeClr val="bg1"/>
          </a:solidFill>
          <a:latin typeface="Avenir Oblique"/>
          <a:ea typeface="+mn-ea"/>
          <a:cs typeface="Avenir Obliq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chemeClr val="bg1"/>
          </a:solidFill>
          <a:latin typeface="Avenir Oblique"/>
          <a:ea typeface="+mn-ea"/>
          <a:cs typeface="Avenir Obliq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uiltwithbootstrap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nocturnalmonkey.com/css-frameworks-and-semantic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Introduction </a:t>
            </a:r>
            <a:r>
              <a:rPr lang="en-US" dirty="0" smtClean="0"/>
              <a:t>to </a:t>
            </a:r>
            <a:r>
              <a:rPr lang="en-US" smtClean="0"/>
              <a:t>Bootstrap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01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Framework for creating web sites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Focuses on responsive, mobile-first approach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Consists of</a:t>
            </a:r>
          </a:p>
          <a:p>
            <a:pPr lvl="2"/>
            <a:r>
              <a:rPr lang="en-US" sz="2600" dirty="0" smtClean="0"/>
              <a:t>CSS and HTML templates</a:t>
            </a:r>
          </a:p>
          <a:p>
            <a:pPr lvl="2"/>
            <a:r>
              <a:rPr lang="en-US" sz="2600" dirty="0" smtClean="0"/>
              <a:t>JavaScript extensions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Emphasis on interfaces and layouts</a:t>
            </a:r>
          </a:p>
        </p:txBody>
      </p:sp>
    </p:spTree>
    <p:extLst>
      <p:ext uri="{BB962C8B-B14F-4D97-AF65-F5344CB8AC3E}">
        <p14:creationId xmlns:p14="http://schemas.microsoft.com/office/powerpoint/2010/main" val="226663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452369"/>
            <a:ext cx="8229600" cy="3233161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Many popular sites are (or were) built using Bootstrap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err="1" smtClean="0"/>
              <a:t>nba.com</a:t>
            </a:r>
            <a:endParaRPr lang="en-US" dirty="0" smtClean="0"/>
          </a:p>
          <a:p>
            <a:pPr marL="1200150" lvl="1" indent="-457200">
              <a:buFont typeface="Arial"/>
              <a:buChar char="•"/>
            </a:pPr>
            <a:r>
              <a:rPr lang="en-US" dirty="0" err="1" smtClean="0"/>
              <a:t>target.com</a:t>
            </a:r>
            <a:endParaRPr lang="en-US" dirty="0" smtClean="0"/>
          </a:p>
          <a:p>
            <a:pPr marL="1200150" lvl="1" indent="-457200">
              <a:buFont typeface="Arial"/>
              <a:buChar char="•"/>
            </a:pPr>
            <a:r>
              <a:rPr lang="en-US" dirty="0" err="1" smtClean="0"/>
              <a:t>walmart.com</a:t>
            </a:r>
            <a:endParaRPr lang="en-US" dirty="0" smtClean="0"/>
          </a:p>
          <a:p>
            <a:pPr marL="1200150" lvl="1" indent="-457200">
              <a:buFont typeface="Arial"/>
              <a:buChar char="•"/>
            </a:pPr>
            <a:r>
              <a:rPr lang="en-US" dirty="0" err="1" smtClean="0"/>
              <a:t>codeacademy.com</a:t>
            </a:r>
            <a:endParaRPr lang="en-US" dirty="0" smtClean="0"/>
          </a:p>
          <a:p>
            <a:pPr marL="1200150" lvl="1" indent="-457200">
              <a:buFont typeface="Arial"/>
              <a:buChar char="•"/>
            </a:pPr>
            <a:r>
              <a:rPr lang="en-US" dirty="0" err="1" smtClean="0"/>
              <a:t>bloomberg.com</a:t>
            </a:r>
            <a:endParaRPr lang="en-US" dirty="0" smtClean="0"/>
          </a:p>
          <a:p>
            <a:pPr marL="1200150" lvl="1" indent="-457200">
              <a:buFont typeface="Arial"/>
              <a:buChar char="•"/>
            </a:pPr>
            <a:r>
              <a:rPr lang="en-US" dirty="0" err="1" smtClean="0"/>
              <a:t>airbnb</a:t>
            </a:r>
            <a:endParaRPr lang="en-US" dirty="0" smtClean="0"/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err="1">
                <a:hlinkClick r:id="rId2"/>
              </a:rPr>
              <a:t>builtwithbootstrap.com</a:t>
            </a:r>
            <a:r>
              <a:rPr lang="en-US" dirty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3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3.0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561"/>
            <a:ext cx="7662864" cy="3685502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12-column grid system</a:t>
            </a:r>
          </a:p>
          <a:p>
            <a:pPr lvl="1"/>
            <a:r>
              <a:rPr lang="en-US" sz="2400" dirty="0" smtClean="0"/>
              <a:t>Helps with spacing issues</a:t>
            </a:r>
          </a:p>
          <a:p>
            <a:pPr lvl="1"/>
            <a:r>
              <a:rPr lang="en-US" sz="2400" dirty="0" smtClean="0"/>
              <a:t>Built-in responsive design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Common </a:t>
            </a:r>
            <a:r>
              <a:rPr lang="en-US" sz="2400" dirty="0" err="1"/>
              <a:t>j</a:t>
            </a:r>
            <a:r>
              <a:rPr lang="en-US" sz="2400" dirty="0" err="1" smtClean="0"/>
              <a:t>Query</a:t>
            </a:r>
            <a:r>
              <a:rPr lang="en-US" sz="2400" dirty="0" smtClean="0"/>
              <a:t> functionalities</a:t>
            </a:r>
          </a:p>
          <a:p>
            <a:pPr lvl="1"/>
            <a:r>
              <a:rPr lang="en-US" sz="2400" dirty="0" smtClean="0"/>
              <a:t>Accordion, Drop-down menus, Carousel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Familiar “look and feel”</a:t>
            </a:r>
          </a:p>
          <a:p>
            <a:pPr lvl="1"/>
            <a:r>
              <a:rPr lang="en-US" sz="2400" dirty="0" smtClean="0"/>
              <a:t>Many sites use Bootstrap</a:t>
            </a:r>
          </a:p>
          <a:p>
            <a:pPr lvl="1"/>
            <a:r>
              <a:rPr lang="en-US" sz="2400" dirty="0" smtClean="0"/>
              <a:t>Makes your forms look “legitimate”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3604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should use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Fast development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Platform Independent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Responsive by default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Customizable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11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shouldn’t use it….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369"/>
            <a:ext cx="8229600" cy="3476819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Doesn’t follow best practices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smtClean="0"/>
              <a:t>Content and layout are intertwined</a:t>
            </a:r>
          </a:p>
          <a:p>
            <a:pPr marL="1200150" lvl="1" indent="-457200">
              <a:buFont typeface="Arial"/>
              <a:buChar char="•"/>
            </a:pPr>
            <a:r>
              <a:rPr lang="en-US" u="sng" dirty="0">
                <a:hlinkClick r:id="rId2"/>
              </a:rPr>
              <a:t>http://blog.nocturnalmonkey.com/css-frameworks-and-semantics/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Can be resource-heavy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The look is somewhat generic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smtClean="0"/>
              <a:t>This can be good or bad.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67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There are two ways to use Bootstrap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As a supplement to your style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As a theme that you expand upon</a:t>
            </a:r>
          </a:p>
          <a:p>
            <a:pPr marL="457200" indent="-457200">
              <a:buFont typeface="Arial"/>
              <a:buChar char="•"/>
            </a:pPr>
            <a:r>
              <a:rPr lang="en-US" sz="2800"/>
              <a:t>W</a:t>
            </a:r>
            <a:r>
              <a:rPr lang="en-US" sz="2800" smtClean="0"/>
              <a:t>e </a:t>
            </a:r>
            <a:r>
              <a:rPr lang="en-US" sz="2800" dirty="0" smtClean="0"/>
              <a:t>will talk about some of the basics, but there are still many parts left untouched.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It is important to test often when using code that isn’t yours.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1892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5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2016-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Attribution </a:t>
            </a:r>
            <a:r>
              <a:rPr lang="en-US" sz="2000" dirty="0" err="1"/>
              <a:t>NonCommercial</a:t>
            </a:r>
            <a:r>
              <a:rPr lang="en-US" sz="2000" dirty="0"/>
              <a:t>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5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90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ursera">
  <a:themeElements>
    <a:clrScheme name="Coursera3">
      <a:dk1>
        <a:srgbClr val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FF8000"/>
      </a:hlink>
      <a:folHlink>
        <a:srgbClr val="FF80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Coursera.thmx</Template>
  <TotalTime>12699</TotalTime>
  <Words>318</Words>
  <Application>Microsoft Macintosh PowerPoint</Application>
  <PresentationFormat>On-screen Show (16:9)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Coursera</vt:lpstr>
      <vt:lpstr>Introduction to Bootstrap 3</vt:lpstr>
      <vt:lpstr>What is it?</vt:lpstr>
      <vt:lpstr>Who uses it?</vt:lpstr>
      <vt:lpstr>Bootstrap 3.0 benefits</vt:lpstr>
      <vt:lpstr>Why you should use it</vt:lpstr>
      <vt:lpstr>Why you shouldn’t use it….</vt:lpstr>
      <vt:lpstr>What we will cover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Bootstrap3</dc:title>
  <dc:creator>School of Michigan</dc:creator>
  <cp:lastModifiedBy>DEIL Edit C</cp:lastModifiedBy>
  <cp:revision>31</cp:revision>
  <dcterms:created xsi:type="dcterms:W3CDTF">2013-12-20T12:50:23Z</dcterms:created>
  <dcterms:modified xsi:type="dcterms:W3CDTF">2016-03-14T18:17:36Z</dcterms:modified>
</cp:coreProperties>
</file>