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79" r:id="rId3"/>
    <p:sldId id="280" r:id="rId4"/>
    <p:sldId id="281" r:id="rId5"/>
    <p:sldId id="282" r:id="rId6"/>
    <p:sldId id="289" r:id="rId7"/>
    <p:sldId id="283" r:id="rId8"/>
    <p:sldId id="284" r:id="rId9"/>
    <p:sldId id="285" r:id="rId10"/>
    <p:sldId id="286" r:id="rId11"/>
    <p:sldId id="28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responsivedesign_011316a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746"/>
            <a:ext cx="8229600" cy="345950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Weekly videos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Lecture format – watch anywhere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Demo format – “Code With Me” best watched while you type along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Weekly readings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O</a:t>
            </a:r>
            <a:r>
              <a:rPr lang="en-US" dirty="0" smtClean="0"/>
              <a:t>nline articles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Weekly assessments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Quizzes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1199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Succeeding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8537"/>
            <a:ext cx="8229600" cy="355352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In a perfect world you would code with a friend…so use the message boards.</a:t>
            </a:r>
          </a:p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Never spend more than 20 minutes on something that doesn’t work.  Move on.</a:t>
            </a:r>
          </a:p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Look things up on your own!</a:t>
            </a:r>
          </a:p>
          <a:p>
            <a:pPr marL="457200" indent="-457200">
              <a:spcBef>
                <a:spcPts val="1272"/>
              </a:spcBef>
              <a:buFont typeface="Arial"/>
              <a:buChar char="•"/>
            </a:pPr>
            <a:r>
              <a:rPr lang="en-US" sz="2800" dirty="0" smtClean="0"/>
              <a:t>Practice, practice, practice!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596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dirty="0" err="1" smtClean="0"/>
              <a:t>NonCommercial</a:t>
            </a:r>
            <a:r>
              <a:rPr lang="en-US" sz="2000" dirty="0" smtClean="0"/>
              <a:t>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226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BASICS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What it is and why you need to know it.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Customizing your own site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Using frameworks</a:t>
            </a:r>
          </a:p>
        </p:txBody>
      </p:sp>
    </p:spTree>
    <p:extLst>
      <p:ext uri="{BB962C8B-B14F-4D97-AF65-F5344CB8AC3E}">
        <p14:creationId xmlns:p14="http://schemas.microsoft.com/office/powerpoint/2010/main" val="117814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143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Focus is on theory: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What does responsive design mean?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What makes for good responsive design?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The role of fluid measurements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9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23325"/>
            <a:ext cx="8432800" cy="360905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Media queries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What are they?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How do you plan first for best practice?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What is the relationship with break points?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 smtClean="0"/>
              <a:t>How to make a navigation bar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73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3176"/>
            <a:ext cx="8229600" cy="364032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68"/>
              </a:spcBef>
              <a:buFont typeface="Arial"/>
              <a:buChar char="•"/>
            </a:pPr>
            <a:r>
              <a:rPr lang="en-US" sz="2800" dirty="0" smtClean="0"/>
              <a:t>Frameworks</a:t>
            </a:r>
          </a:p>
          <a:p>
            <a:pPr marL="1200150" lvl="1" indent="-457200">
              <a:spcBef>
                <a:spcPts val="168"/>
              </a:spcBef>
              <a:buFont typeface="Arial"/>
              <a:buChar char="•"/>
            </a:pPr>
            <a:r>
              <a:rPr lang="en-US" sz="2800" dirty="0" smtClean="0"/>
              <a:t>Benefits/Pitfalls</a:t>
            </a:r>
          </a:p>
          <a:p>
            <a:pPr marL="571500" indent="-571500">
              <a:spcBef>
                <a:spcPts val="168"/>
              </a:spcBef>
              <a:buFont typeface="Arial"/>
              <a:buChar char="•"/>
            </a:pPr>
            <a:r>
              <a:rPr lang="en-US" sz="2800" dirty="0" smtClean="0"/>
              <a:t>Bootstrap 3</a:t>
            </a:r>
          </a:p>
          <a:p>
            <a:pPr marL="1314450" lvl="1" indent="-571500">
              <a:spcBef>
                <a:spcPts val="168"/>
              </a:spcBef>
              <a:buFont typeface="Arial"/>
              <a:buChar char="•"/>
            </a:pPr>
            <a:r>
              <a:rPr lang="en-US" sz="2800" dirty="0" smtClean="0"/>
              <a:t>Getting Started</a:t>
            </a:r>
          </a:p>
          <a:p>
            <a:pPr marL="1314450" lvl="1" indent="-571500">
              <a:spcBef>
                <a:spcPts val="168"/>
              </a:spcBef>
              <a:buFont typeface="Arial"/>
              <a:buChar char="•"/>
            </a:pPr>
            <a:r>
              <a:rPr lang="en-US" sz="2800" dirty="0" smtClean="0"/>
              <a:t>Grid System</a:t>
            </a:r>
          </a:p>
          <a:p>
            <a:pPr marL="1314450" lvl="1" indent="-571500">
              <a:spcBef>
                <a:spcPts val="168"/>
              </a:spcBef>
              <a:buFont typeface="Arial"/>
              <a:buChar char="•"/>
            </a:pPr>
            <a:r>
              <a:rPr lang="en-US" sz="2800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32715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188"/>
            <a:ext cx="8229600" cy="2702991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700" dirty="0" smtClean="0"/>
              <a:t>More Bootstrap</a:t>
            </a:r>
          </a:p>
          <a:p>
            <a:pPr marL="1314450" lvl="1" indent="-571500">
              <a:buFont typeface="Arial"/>
              <a:buChar char="•"/>
            </a:pPr>
            <a:r>
              <a:rPr lang="en-US" sz="3000" dirty="0" smtClean="0"/>
              <a:t>Images, Tables, Advanced Navigation</a:t>
            </a:r>
          </a:p>
          <a:p>
            <a:pPr marL="1314450" lvl="1" indent="-571500">
              <a:buFont typeface="Arial"/>
              <a:buChar char="•"/>
            </a:pPr>
            <a:r>
              <a:rPr lang="en-US" sz="3000" dirty="0" smtClean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143161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048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your coding skills to create a responsive page using multiple methods (framework and media queries)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class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49"/>
            <a:ext cx="8229600" cy="3342263"/>
          </a:xfrm>
        </p:spPr>
        <p:txBody>
          <a:bodyPr>
            <a:noAutofit/>
          </a:bodyPr>
          <a:lstStyle/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 smtClean="0"/>
              <a:t>This class is for someone new to responsive design </a:t>
            </a:r>
          </a:p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 smtClean="0"/>
              <a:t>General knowledge of HTML and CSS necessary</a:t>
            </a:r>
          </a:p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 smtClean="0"/>
              <a:t>This class is for people with persistence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2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837"/>
            <a:ext cx="8229600" cy="343141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PhD in Computer Science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Two decades of teaching experience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Emphasis on education for those who running around classrooms while helping students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14548</TotalTime>
  <Words>362</Words>
  <Application>Microsoft Macintosh PowerPoint</Application>
  <PresentationFormat>On-screen Show (16:9)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041415 Powerpoint A</vt:lpstr>
      <vt:lpstr>Introduction to Responsive Design</vt:lpstr>
      <vt:lpstr>What This Course Will Cover</vt:lpstr>
      <vt:lpstr>Week One</vt:lpstr>
      <vt:lpstr>Week Two</vt:lpstr>
      <vt:lpstr>Week Three</vt:lpstr>
      <vt:lpstr>Week Four</vt:lpstr>
      <vt:lpstr>Final Project</vt:lpstr>
      <vt:lpstr>Who is this class for?</vt:lpstr>
      <vt:lpstr>Who Am I?</vt:lpstr>
      <vt:lpstr>Workload and Evaluation</vt:lpstr>
      <vt:lpstr>Succeeding in This Class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35</cp:revision>
  <dcterms:created xsi:type="dcterms:W3CDTF">2015-06-26T12:02:47Z</dcterms:created>
  <dcterms:modified xsi:type="dcterms:W3CDTF">2016-03-14T18:04:05Z</dcterms:modified>
</cp:coreProperties>
</file>