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5" r:id="rId4"/>
    <p:sldId id="267" r:id="rId5"/>
    <p:sldId id="266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7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72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4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17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1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24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011316c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0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50" y="1407013"/>
            <a:ext cx="8512510" cy="323316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Media queries allow the style to depend upon the media properties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CSS 2.1 used media types</a:t>
            </a:r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”… </a:t>
            </a:r>
            <a:r>
              <a:rPr lang="en-US" sz="2400" dirty="0" err="1" smtClean="0"/>
              <a:t>href</a:t>
            </a:r>
            <a:r>
              <a:rPr lang="en-US" sz="2400" dirty="0"/>
              <a:t>="</a:t>
            </a:r>
            <a:r>
              <a:rPr lang="en-US" sz="2400" dirty="0" err="1"/>
              <a:t>style.css</a:t>
            </a:r>
            <a:r>
              <a:rPr lang="en-US" sz="2400" dirty="0"/>
              <a:t>" media="screen" /&gt;</a:t>
            </a:r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”… </a:t>
            </a:r>
            <a:r>
              <a:rPr lang="en-US" sz="2400" dirty="0" err="1" smtClean="0"/>
              <a:t>href</a:t>
            </a:r>
            <a:r>
              <a:rPr lang="en-US" sz="2400" dirty="0"/>
              <a:t>="</a:t>
            </a:r>
            <a:r>
              <a:rPr lang="en-US" sz="2400" dirty="0" err="1" smtClean="0"/>
              <a:t>print.css</a:t>
            </a:r>
            <a:r>
              <a:rPr lang="en-US" sz="2400" dirty="0"/>
              <a:t>" media="print" /&gt;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6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CSS3 increased the capabilities.  Style can depend on many features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width, height, orientation, resolution, …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Boolean operators can also be applied to increase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</a:t>
            </a:r>
            <a:r>
              <a:rPr lang="en-US" dirty="0"/>
              <a:t>q</a:t>
            </a:r>
            <a:r>
              <a:rPr lang="en-US" dirty="0" smtClean="0"/>
              <a:t>uery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media type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screen, </a:t>
            </a:r>
            <a:r>
              <a:rPr lang="en-US" sz="2600" dirty="0" smtClean="0"/>
              <a:t>print, </a:t>
            </a:r>
            <a:r>
              <a:rPr lang="en-US" sz="2600" dirty="0" smtClean="0"/>
              <a:t>all,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actual query of a media feature and “trigger” size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width, height, orientation, </a:t>
            </a:r>
            <a:r>
              <a:rPr lang="en-US" sz="2600" dirty="0" smtClean="0"/>
              <a:t>resolution, …</a:t>
            </a:r>
          </a:p>
          <a:p>
            <a:pPr lvl="1" indent="0">
              <a:buNone/>
            </a:pPr>
            <a:endParaRPr lang="en-US" dirty="0" smtClean="0"/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screen and (max-device-width: 480px) and (resolution: 163dpi)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2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@import rule</a:t>
            </a:r>
          </a:p>
          <a:p>
            <a:pPr algn="ctr"/>
            <a:r>
              <a:rPr lang="en-US" sz="2500" dirty="0" smtClean="0">
                <a:solidFill>
                  <a:srgbClr val="FFFF00"/>
                </a:solidFill>
              </a:rPr>
              <a:t>@import </a:t>
            </a:r>
            <a:r>
              <a:rPr lang="en-US" sz="2500" dirty="0" err="1" smtClean="0">
                <a:solidFill>
                  <a:srgbClr val="FFFF00"/>
                </a:solidFill>
              </a:rPr>
              <a:t>url</a:t>
            </a:r>
            <a:r>
              <a:rPr lang="en-US" sz="2500" dirty="0" smtClean="0">
                <a:solidFill>
                  <a:srgbClr val="FFFF00"/>
                </a:solidFill>
              </a:rPr>
              <a:t>(</a:t>
            </a:r>
            <a:r>
              <a:rPr lang="en-US" sz="2500" dirty="0" err="1" smtClean="0">
                <a:solidFill>
                  <a:srgbClr val="FFFF00"/>
                </a:solidFill>
              </a:rPr>
              <a:t>smallstyle.css</a:t>
            </a:r>
            <a:r>
              <a:rPr lang="en-US" sz="2500" dirty="0" smtClean="0">
                <a:solidFill>
                  <a:srgbClr val="FFFF00"/>
                </a:solidFill>
              </a:rPr>
              <a:t>) screen and (min-width:600px)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Put media query directly in the style sheet</a:t>
            </a:r>
          </a:p>
          <a:p>
            <a:pPr algn="ctr"/>
            <a:r>
              <a:rPr lang="en-US" sz="2500" dirty="0" smtClean="0">
                <a:solidFill>
                  <a:srgbClr val="FFFF00"/>
                </a:solidFill>
              </a:rPr>
              <a:t>@media screen and (min-width:500px){..}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Include query in the link</a:t>
            </a:r>
          </a:p>
          <a:p>
            <a:pPr algn="ctr"/>
            <a:r>
              <a:rPr lang="en-US" sz="2500" dirty="0" smtClean="0">
                <a:solidFill>
                  <a:srgbClr val="FFFF00"/>
                </a:solidFill>
              </a:rPr>
              <a:t>&lt;link </a:t>
            </a:r>
            <a:r>
              <a:rPr lang="en-US" sz="2500" dirty="0" err="1" smtClean="0">
                <a:solidFill>
                  <a:srgbClr val="FFFF00"/>
                </a:solidFill>
              </a:rPr>
              <a:t>rel</a:t>
            </a:r>
            <a:r>
              <a:rPr lang="en-US" sz="2500" dirty="0" smtClean="0">
                <a:solidFill>
                  <a:srgbClr val="FFFF00"/>
                </a:solidFill>
              </a:rPr>
              <a:t> = “</a:t>
            </a:r>
            <a:r>
              <a:rPr lang="en-US" sz="2500" dirty="0" err="1" smtClean="0">
                <a:solidFill>
                  <a:srgbClr val="FFFF00"/>
                </a:solidFill>
              </a:rPr>
              <a:t>stylesheet</a:t>
            </a:r>
            <a:r>
              <a:rPr lang="en-US" sz="2500" dirty="0" smtClean="0">
                <a:solidFill>
                  <a:srgbClr val="FFFF00"/>
                </a:solidFill>
              </a:rPr>
              <a:t>” </a:t>
            </a:r>
            <a:r>
              <a:rPr lang="en-US" sz="2500" dirty="0" smtClean="0">
                <a:solidFill>
                  <a:srgbClr val="FFFF00"/>
                </a:solidFill>
              </a:rPr>
              <a:t>media = “</a:t>
            </a:r>
            <a:r>
              <a:rPr lang="en-US" sz="2500" dirty="0" smtClean="0">
                <a:solidFill>
                  <a:srgbClr val="FFFF00"/>
                </a:solidFill>
              </a:rPr>
              <a:t>screen and (min-width:400px</a:t>
            </a:r>
            <a:r>
              <a:rPr lang="en-US" sz="2500" dirty="0" smtClean="0">
                <a:solidFill>
                  <a:srgbClr val="FFFF00"/>
                </a:solidFill>
              </a:rPr>
              <a:t>)”&gt; </a:t>
            </a:r>
            <a:r>
              <a:rPr lang="en-US" sz="2500" dirty="0" smtClean="0">
                <a:solidFill>
                  <a:srgbClr val="FFFF00"/>
                </a:solidFill>
              </a:rPr>
              <a:t>and (orientation: portrait)&gt;</a:t>
            </a:r>
            <a:endParaRPr lang="en-US" sz="2500" dirty="0">
              <a:solidFill>
                <a:srgbClr val="FFFF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8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000" y="1259561"/>
            <a:ext cx="8099778" cy="3653752"/>
          </a:xfrm>
        </p:spPr>
        <p:txBody>
          <a:bodyPr>
            <a:noAutofit/>
          </a:bodyPr>
          <a:lstStyle/>
          <a:p>
            <a:pPr lvl="0"/>
            <a:r>
              <a:rPr lang="en-US" sz="1800" dirty="0">
                <a:solidFill>
                  <a:srgbClr val="FFFF00"/>
                </a:solidFill>
              </a:rPr>
              <a:t>@media screen and (min-width:500px</a:t>
            </a:r>
            <a:r>
              <a:rPr lang="en-US" sz="1800" dirty="0" smtClean="0">
                <a:solidFill>
                  <a:srgbClr val="FFFF00"/>
                </a:solidFill>
              </a:rPr>
              <a:t>){</a:t>
            </a:r>
            <a:br>
              <a:rPr lang="en-US" sz="1800" dirty="0" smtClean="0">
                <a:solidFill>
                  <a:srgbClr val="FFFF00"/>
                </a:solidFill>
              </a:rPr>
            </a:br>
            <a:r>
              <a:rPr lang="en-US" sz="1800" dirty="0" smtClean="0"/>
              <a:t>       </a:t>
            </a:r>
            <a:r>
              <a:rPr lang="en-US" sz="1800" dirty="0" err="1" smtClean="0"/>
              <a:t>p.desc</a:t>
            </a:r>
            <a:r>
              <a:rPr lang="en-US" sz="1800" dirty="0" smtClean="0"/>
              <a:t> {</a:t>
            </a:r>
          </a:p>
          <a:p>
            <a:pPr marL="384048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              display: block;</a:t>
            </a:r>
          </a:p>
          <a:p>
            <a:pPr marL="384048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             font</a:t>
            </a:r>
            <a:r>
              <a:rPr lang="en-US" sz="1800" dirty="0"/>
              <a:t>-size</a:t>
            </a:r>
            <a:r>
              <a:rPr lang="en-US" sz="1800" dirty="0" smtClean="0"/>
              <a:t>: 150%</a:t>
            </a:r>
            <a:r>
              <a:rPr lang="en-US" sz="1800" dirty="0"/>
              <a:t>;</a:t>
            </a:r>
            <a:r>
              <a:rPr lang="en-US" sz="1800" dirty="0" smtClean="0"/>
              <a:t> } </a:t>
            </a:r>
          </a:p>
          <a:p>
            <a:pPr marL="384048" lvl="1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}</a:t>
            </a:r>
            <a:endParaRPr lang="en-US" sz="1800" dirty="0" smtClean="0">
              <a:solidFill>
                <a:srgbClr val="FFFF00"/>
              </a:solidFill>
            </a:endParaRPr>
          </a:p>
          <a:p>
            <a:pPr lvl="0"/>
            <a:r>
              <a:rPr lang="en-US" sz="1800" dirty="0">
                <a:solidFill>
                  <a:srgbClr val="FFFF00"/>
                </a:solidFill>
              </a:rPr>
              <a:t>@media screen and (min-width</a:t>
            </a:r>
            <a:r>
              <a:rPr lang="en-US" sz="1800" dirty="0" smtClean="0">
                <a:solidFill>
                  <a:srgbClr val="FFFF00"/>
                </a:solidFill>
              </a:rPr>
              <a:t>:900px){</a:t>
            </a:r>
            <a:r>
              <a:rPr lang="en-US" sz="1800" dirty="0">
                <a:solidFill>
                  <a:srgbClr val="FFFF00"/>
                </a:solidFill>
              </a:rPr>
              <a:t/>
            </a:r>
            <a:br>
              <a:rPr lang="en-US" sz="1800" dirty="0">
                <a:solidFill>
                  <a:srgbClr val="FFFF00"/>
                </a:solidFill>
              </a:rPr>
            </a:br>
            <a:r>
              <a:rPr lang="en-US" sz="1800" dirty="0"/>
              <a:t>       </a:t>
            </a:r>
            <a:r>
              <a:rPr lang="en-US" sz="1800" dirty="0" err="1"/>
              <a:t>p.desc</a:t>
            </a:r>
            <a:r>
              <a:rPr lang="en-US" sz="1800" dirty="0"/>
              <a:t> {</a:t>
            </a:r>
          </a:p>
          <a:p>
            <a:pPr marL="384048" lvl="1" indent="0">
              <a:buNone/>
            </a:pPr>
            <a:r>
              <a:rPr lang="en-US" sz="1800" dirty="0"/>
              <a:t>		              </a:t>
            </a:r>
            <a:r>
              <a:rPr lang="en-US" sz="1800" dirty="0" smtClean="0"/>
              <a:t>display: inline-block;</a:t>
            </a:r>
            <a:endParaRPr lang="en-US" sz="1800" dirty="0"/>
          </a:p>
          <a:p>
            <a:pPr marL="384048" lvl="1" indent="0">
              <a:buNone/>
            </a:pPr>
            <a:r>
              <a:rPr lang="en-US" sz="1800" dirty="0"/>
              <a:t>	              </a:t>
            </a:r>
            <a:r>
              <a:rPr lang="en-US" sz="1800" dirty="0" smtClean="0"/>
              <a:t>width: 35</a:t>
            </a:r>
            <a:r>
              <a:rPr lang="en-US" sz="1800" dirty="0"/>
              <a:t>%</a:t>
            </a:r>
            <a:r>
              <a:rPr lang="en-US" sz="1800" dirty="0" smtClean="0"/>
              <a:t>;</a:t>
            </a:r>
          </a:p>
          <a:p>
            <a:pPr marL="384048" lvl="1" indent="0">
              <a:buNone/>
            </a:pPr>
            <a:r>
              <a:rPr lang="en-US" sz="1800" dirty="0" smtClean="0"/>
              <a:t>	             font-size:125%; </a:t>
            </a:r>
            <a:r>
              <a:rPr lang="en-US" sz="1800" dirty="0"/>
              <a:t>} </a:t>
            </a:r>
          </a:p>
          <a:p>
            <a:pPr marL="384048" lvl="1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692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5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</a:t>
            </a:r>
            <a:r>
              <a:rPr lang="en-US" sz="2000" dirty="0" err="1"/>
              <a:t>NonCommercial</a:t>
            </a:r>
            <a:r>
              <a:rPr lang="en-US" sz="2000" dirty="0"/>
              <a:t>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5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">
  <a:themeElements>
    <a:clrScheme name="Coursera3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333</Words>
  <Application>Microsoft Macintosh PowerPoint</Application>
  <PresentationFormat>On-screen Show (16:9)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Coursera</vt:lpstr>
      <vt:lpstr>Media Queries</vt:lpstr>
      <vt:lpstr>Media Queries</vt:lpstr>
      <vt:lpstr>CSS3</vt:lpstr>
      <vt:lpstr>The two query components</vt:lpstr>
      <vt:lpstr>How to implement media queries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School of Michigan</dc:creator>
  <cp:lastModifiedBy>DEIL Edit C</cp:lastModifiedBy>
  <cp:revision>20</cp:revision>
  <dcterms:created xsi:type="dcterms:W3CDTF">2016-01-13T02:19:53Z</dcterms:created>
  <dcterms:modified xsi:type="dcterms:W3CDTF">2016-03-14T19:19:47Z</dcterms:modified>
</cp:coreProperties>
</file>