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6" r:id="rId3"/>
    <p:sldId id="263" r:id="rId4"/>
    <p:sldId id="264" r:id="rId5"/>
    <p:sldId id="265" r:id="rId6"/>
    <p:sldId id="268" r:id="rId7"/>
    <p:sldId id="267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2816e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67045ea80912e9a9aeab3aedbbaf002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Watched then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52369"/>
            <a:ext cx="8229600" cy="3233161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Using/understanding media queries is key to responsive design.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This lecture will describe the process in three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1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Grab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2977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meta viewport tag tells mobile browser’s viewport how to behave.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6600"/>
                </a:solidFill>
              </a:rPr>
              <a:t>&lt;meta name = ‘viewport’ content=‘width=device-width, initial-scale=1’&gt;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Disallow zooming: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6600"/>
                </a:solidFill>
              </a:rPr>
              <a:t>&lt;meta name = ‘viewport’ content=‘width=device-width, initial-scale=1, maximum-scale = 1’&gt;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Fluid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599" y="1357313"/>
            <a:ext cx="8328025" cy="347662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If you use breakpoints, some absolute measurements are not unusual.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percentages </a:t>
            </a:r>
            <a:r>
              <a:rPr lang="en-US" dirty="0" err="1" smtClean="0"/>
              <a:t>vs</a:t>
            </a:r>
            <a:r>
              <a:rPr lang="en-US" dirty="0" smtClean="0"/>
              <a:t> ems</a:t>
            </a:r>
          </a:p>
          <a:p>
            <a:pPr lvl="1"/>
            <a:r>
              <a:rPr lang="en-US" sz="2400" dirty="0" smtClean="0"/>
              <a:t>ems are measurement of typography.  1em is width of one letter M in current typeface.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paddings and margins affected by width, not height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2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80872"/>
            <a:ext cx="8432800" cy="348162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Fluid layout that is triggered by certain sizes.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Design for </a:t>
            </a:r>
            <a:r>
              <a:rPr lang="en-US" sz="2600" dirty="0" smtClean="0"/>
              <a:t>small screen and work bigger.</a:t>
            </a:r>
          </a:p>
          <a:p>
            <a:pPr lvl="1"/>
            <a:r>
              <a:rPr lang="en-US" dirty="0" smtClean="0"/>
              <a:t>Some sites strip out information, hiding certain aspects of the site that they deem less important. there are two issues with this.</a:t>
            </a:r>
            <a:endParaRPr lang="en-US" dirty="0"/>
          </a:p>
          <a:p>
            <a:pPr lvl="2"/>
            <a:r>
              <a:rPr lang="en-US" dirty="0" smtClean="0"/>
              <a:t>penalizes mobile users browsing the website. </a:t>
            </a:r>
          </a:p>
          <a:p>
            <a:pPr lvl="2"/>
            <a:r>
              <a:rPr lang="en-US" dirty="0" smtClean="0"/>
              <a:t>doesn’t mean the content doesn’t get downloaded-this can affect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your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@media only screen and (min-width: </a:t>
            </a:r>
            <a:r>
              <a:rPr lang="en-US" b="1" dirty="0" smtClean="0">
                <a:solidFill>
                  <a:srgbClr val="FFFF00"/>
                </a:solidFill>
              </a:rPr>
              <a:t>1024px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r>
              <a:rPr lang="en-US" b="1" dirty="0">
                <a:solidFill>
                  <a:srgbClr val="FF6600"/>
                </a:solidFill>
              </a:rPr>
              <a:t>	</a:t>
            </a:r>
            <a:r>
              <a:rPr lang="en-US" b="1" dirty="0"/>
              <a:t>	body</a:t>
            </a:r>
            <a:r>
              <a:rPr lang="en-US" b="1" dirty="0" smtClean="0"/>
              <a:t>{ background</a:t>
            </a:r>
            <a:r>
              <a:rPr lang="en-US" b="1" dirty="0"/>
              <a:t>: </a:t>
            </a:r>
            <a:r>
              <a:rPr lang="en-US" b="1" dirty="0" smtClean="0"/>
              <a:t>blue; }</a:t>
            </a:r>
            <a:endParaRPr lang="en-US" b="1" dirty="0"/>
          </a:p>
          <a:p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@</a:t>
            </a:r>
            <a:r>
              <a:rPr lang="en-US" b="1" dirty="0">
                <a:solidFill>
                  <a:srgbClr val="FFFF00"/>
                </a:solidFill>
              </a:rPr>
              <a:t>media only screen and </a:t>
            </a:r>
            <a:r>
              <a:rPr lang="en-US" b="1" dirty="0" smtClean="0">
                <a:solidFill>
                  <a:srgbClr val="FFFF00"/>
                </a:solidFill>
              </a:rPr>
              <a:t>(min-</a:t>
            </a:r>
            <a:r>
              <a:rPr lang="en-US" b="1" dirty="0">
                <a:solidFill>
                  <a:srgbClr val="FFFF00"/>
                </a:solidFill>
              </a:rPr>
              <a:t>width: </a:t>
            </a:r>
            <a:r>
              <a:rPr lang="en-US" b="1" dirty="0" smtClean="0">
                <a:solidFill>
                  <a:srgbClr val="FFFF00"/>
                </a:solidFill>
              </a:rPr>
              <a:t>780px</a:t>
            </a:r>
            <a:r>
              <a:rPr lang="en-US" b="1" dirty="0">
                <a:solidFill>
                  <a:srgbClr val="FFFF00"/>
                </a:solidFill>
              </a:rPr>
              <a:t>) {</a:t>
            </a:r>
          </a:p>
          <a:p>
            <a:r>
              <a:rPr lang="en-US" b="1" dirty="0">
                <a:solidFill>
                  <a:srgbClr val="FF6600"/>
                </a:solidFill>
              </a:rPr>
              <a:t>	</a:t>
            </a:r>
            <a:r>
              <a:rPr lang="en-US" b="1" dirty="0"/>
              <a:t>	body{ background: </a:t>
            </a:r>
            <a:r>
              <a:rPr lang="en-US" b="1" dirty="0" smtClean="0"/>
              <a:t>yellow; </a:t>
            </a:r>
            <a:r>
              <a:rPr lang="en-US" b="1" dirty="0"/>
              <a:t>}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body</a:t>
            </a:r>
            <a:r>
              <a:rPr lang="en-US" b="1" dirty="0"/>
              <a:t>{ background: green; </a:t>
            </a:r>
            <a:r>
              <a:rPr lang="en-US" b="1" dirty="0" smtClean="0"/>
              <a:t>}</a:t>
            </a:r>
          </a:p>
          <a:p>
            <a:pPr algn="ctr"/>
            <a:r>
              <a:rPr lang="en-US" b="1" dirty="0" smtClean="0">
                <a:hlinkClick r:id="rId2"/>
              </a:rPr>
              <a:t>RD: Media Queries Part 2</a:t>
            </a:r>
            <a:endParaRPr lang="en-US" b="1" dirty="0"/>
          </a:p>
          <a:p>
            <a:endParaRPr lang="en-US" b="1" dirty="0">
              <a:solidFill>
                <a:srgbClr val="FF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9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Should your media queries be at the top or bottom of the page?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Trick question - depends upon if you are using max-width or min-width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Assuming min-width, put the rules on the bottom.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8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</a:t>
            </a:r>
            <a:r>
              <a:rPr lang="en-US" sz="2000" dirty="0" smtClean="0"/>
              <a:t>Information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2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Coursera2.thmx</Template>
  <TotalTime>4712</TotalTime>
  <Words>369</Words>
  <Application>Microsoft Macintosh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Coursera2</vt:lpstr>
      <vt:lpstr>Media Queries</vt:lpstr>
      <vt:lpstr>Easier Watched then Done</vt:lpstr>
      <vt:lpstr>Step 1: Grab information</vt:lpstr>
      <vt:lpstr>Step 2: Fluid layout</vt:lpstr>
      <vt:lpstr>Step 3: Media queries</vt:lpstr>
      <vt:lpstr>Ordering your rules</vt:lpstr>
      <vt:lpstr>Concept Check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Breakpoints</dc:title>
  <dc:creator>School of Michigan</dc:creator>
  <cp:lastModifiedBy>DEIL Edit C</cp:lastModifiedBy>
  <cp:revision>21</cp:revision>
  <dcterms:created xsi:type="dcterms:W3CDTF">2016-01-22T16:43:09Z</dcterms:created>
  <dcterms:modified xsi:type="dcterms:W3CDTF">2016-03-14T18:13:54Z</dcterms:modified>
</cp:coreProperties>
</file>