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2816c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codepen.io/ColleenEMc/pen/68aeb13e96f1fc26d047207cc208053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d9ecd474086d8eb6813acb77bc23eb8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Images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 many webpages are pictorial, it only makes sense to talk about responsive images.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approaches: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Write your own code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Use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3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In your own CSS you will want to use fluid measurements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width: 100%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max-width:750px;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min-width:200px;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Set height to 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Bootstrap provides a number of image classes.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img</a:t>
            </a:r>
            <a:r>
              <a:rPr lang="en-US" dirty="0" smtClean="0"/>
              <a:t>-responsive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img</a:t>
            </a:r>
            <a:r>
              <a:rPr lang="en-US" dirty="0" smtClean="0"/>
              <a:t>-rounded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img</a:t>
            </a:r>
            <a:r>
              <a:rPr lang="en-US" dirty="0" smtClean="0"/>
              <a:t>-circle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img</a:t>
            </a:r>
            <a:r>
              <a:rPr lang="en-US" dirty="0" smtClean="0"/>
              <a:t>-thumbnail</a:t>
            </a:r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1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img</a:t>
            </a:r>
            <a:r>
              <a:rPr lang="en-US" dirty="0" smtClean="0"/>
              <a:t>-responsive</a:t>
            </a:r>
            <a:endParaRPr lang="en-US" dirty="0"/>
          </a:p>
        </p:txBody>
      </p:sp>
      <p:pic>
        <p:nvPicPr>
          <p:cNvPr id="4" name="Content Placeholder 3" descr="Screen Shot 2016-01-27 at 4.01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721" b="-52721"/>
          <a:stretch>
            <a:fillRect/>
          </a:stretch>
        </p:blipFill>
        <p:spPr>
          <a:xfrm>
            <a:off x="457200" y="557718"/>
            <a:ext cx="8229600" cy="3233737"/>
          </a:xfrm>
        </p:spPr>
      </p:pic>
      <p:sp>
        <p:nvSpPr>
          <p:cNvPr id="6" name="Rectangle 5"/>
          <p:cNvSpPr/>
          <p:nvPr/>
        </p:nvSpPr>
        <p:spPr>
          <a:xfrm>
            <a:off x="355600" y="3514456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hlinkClick r:id="rId3"/>
              </a:rPr>
              <a:t>RD: Responsive Images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8119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RD: Responsive Image Thumbnails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</a:t>
            </a:r>
            <a:r>
              <a:rPr lang="en-US" sz="2000" dirty="0" smtClean="0"/>
              <a:t>Information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9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2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Coursera2.thmx</Template>
  <TotalTime>331</TotalTime>
  <Words>197</Words>
  <Application>Microsoft Macintosh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Coursera2</vt:lpstr>
      <vt:lpstr>Responsive Images</vt:lpstr>
      <vt:lpstr>Making Your Images Responsive</vt:lpstr>
      <vt:lpstr>Your Own Code</vt:lpstr>
      <vt:lpstr>Using Bootstrap</vt:lpstr>
      <vt:lpstr>img-responsive</vt:lpstr>
      <vt:lpstr>Gallery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Images</dc:title>
  <dc:creator>School of Michigan</dc:creator>
  <cp:lastModifiedBy>DEIL Edit C</cp:lastModifiedBy>
  <cp:revision>12</cp:revision>
  <dcterms:created xsi:type="dcterms:W3CDTF">2016-01-27T17:45:37Z</dcterms:created>
  <dcterms:modified xsi:type="dcterms:W3CDTF">2016-03-14T18:24:04Z</dcterms:modified>
</cp:coreProperties>
</file>