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notesMasterIdLst>
    <p:notesMasterId r:id="rId10"/>
  </p:notesMasterIdLst>
  <p:sldIdLst>
    <p:sldId id="266" r:id="rId2"/>
    <p:sldId id="322" r:id="rId3"/>
    <p:sldId id="325" r:id="rId4"/>
    <p:sldId id="323" r:id="rId5"/>
    <p:sldId id="327" r:id="rId6"/>
    <p:sldId id="328" r:id="rId7"/>
    <p:sldId id="326" r:id="rId8"/>
    <p:sldId id="269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109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E7F4C-8A2D-2A48-96BB-6EC17B99831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6729-C6DA-F142-9A72-886131A1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1163054"/>
            <a:ext cx="9143999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2914650"/>
            <a:ext cx="9095092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Avenir Heavy"/>
                <a:cs typeface="Avenir Heavy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557718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369"/>
            <a:ext cx="8229600" cy="323316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venir Roman"/>
                <a:cs typeface="Avenir Roman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2946"/>
            <a:ext cx="9144000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15949"/>
            <a:ext cx="91440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7979"/>
            <a:ext cx="91440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8105"/>
            <a:ext cx="4041775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500048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49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2800" b="0" i="1">
                <a:latin typeface="Avenir Roman"/>
                <a:cs typeface="Lucida Grande"/>
              </a:defRPr>
            </a:lvl2pPr>
            <a:lvl3pPr>
              <a:defRPr sz="2400" b="0" i="1">
                <a:latin typeface="Avenir Roman"/>
                <a:cs typeface="Lucida Grande"/>
              </a:defRPr>
            </a:lvl3pPr>
            <a:lvl4pPr>
              <a:defRPr sz="2000" b="0" i="1">
                <a:latin typeface="Avenir Roman"/>
                <a:cs typeface="Lucida Grande"/>
              </a:defRPr>
            </a:lvl4pPr>
            <a:lvl5pPr>
              <a:defRPr sz="2000" b="0" i="1">
                <a:latin typeface="Avenir Roman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6643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" name="Picture 1" descr="responsivedesign_sc_012816f.SC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Avenir Black"/>
          <a:ea typeface="+mn-ea"/>
          <a:cs typeface="Avenir Blac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/>
          </a:solidFill>
          <a:latin typeface="Avenir Roman"/>
          <a:ea typeface="+mn-ea"/>
          <a:cs typeface="Avenir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venir Oblique"/>
          <a:ea typeface="+mn-ea"/>
          <a:cs typeface="Avenir Obliq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1" i="0" kern="1200">
          <a:solidFill>
            <a:schemeClr val="bg1"/>
          </a:solidFill>
          <a:latin typeface="Avenir Oblique"/>
          <a:ea typeface="+mn-ea"/>
          <a:cs typeface="Avenir Obliq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bg1"/>
          </a:solidFill>
          <a:latin typeface="Avenir Oblique"/>
          <a:ea typeface="+mn-ea"/>
          <a:cs typeface="Avenir Obliq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pen.io/ColleenEMc/pen/c8b4015963e4d879935b7fe676d648af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1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Many people use Bootstrap styling for the tables.</a:t>
            </a:r>
            <a:endParaRPr lang="en-US" dirty="0"/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This is an example of using many classes on a single element.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The table class is the foundation</a:t>
            </a:r>
          </a:p>
        </p:txBody>
      </p:sp>
    </p:spTree>
    <p:extLst>
      <p:ext uri="{BB962C8B-B14F-4D97-AF65-F5344CB8AC3E}">
        <p14:creationId xmlns:p14="http://schemas.microsoft.com/office/powerpoint/2010/main" val="66590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368"/>
            <a:ext cx="8229600" cy="340187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.</a:t>
            </a:r>
            <a:r>
              <a:rPr lang="en-US" dirty="0" smtClean="0">
                <a:solidFill>
                  <a:srgbClr val="FF6600"/>
                </a:solidFill>
              </a:rPr>
              <a:t>table</a:t>
            </a:r>
            <a:r>
              <a:rPr lang="en-US" dirty="0" smtClean="0"/>
              <a:t>: some padding and horizontal dividers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.</a:t>
            </a:r>
            <a:r>
              <a:rPr lang="en-US" dirty="0" smtClean="0">
                <a:solidFill>
                  <a:srgbClr val="FF6600"/>
                </a:solidFill>
              </a:rPr>
              <a:t>table-striped</a:t>
            </a:r>
            <a:r>
              <a:rPr lang="en-US" dirty="0" smtClean="0"/>
              <a:t>: zebra stripes where “odd” rows have light color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.</a:t>
            </a:r>
            <a:r>
              <a:rPr lang="en-US" dirty="0" smtClean="0">
                <a:solidFill>
                  <a:srgbClr val="FF6600"/>
                </a:solidFill>
              </a:rPr>
              <a:t>table-bordered</a:t>
            </a:r>
            <a:r>
              <a:rPr lang="en-US" dirty="0" smtClean="0"/>
              <a:t>: add borders to table and cells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.</a:t>
            </a:r>
            <a:r>
              <a:rPr lang="en-US" dirty="0">
                <a:solidFill>
                  <a:srgbClr val="FF6600"/>
                </a:solidFill>
              </a:rPr>
              <a:t>table-hover</a:t>
            </a:r>
            <a:r>
              <a:rPr lang="en-US" dirty="0"/>
              <a:t>: adds hover state </a:t>
            </a:r>
            <a:r>
              <a:rPr lang="en-US" dirty="0" smtClean="0"/>
              <a:t>styling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8235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There is only one breakpoint for responsive tables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D</a:t>
            </a:r>
            <a:r>
              <a:rPr lang="en-US" dirty="0" smtClean="0"/>
              <a:t>efault (under 768px) allows horizontal scrolling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Larger screens are just the default view</a:t>
            </a:r>
          </a:p>
        </p:txBody>
      </p:sp>
    </p:spTree>
    <p:extLst>
      <p:ext uri="{BB962C8B-B14F-4D97-AF65-F5344CB8AC3E}">
        <p14:creationId xmlns:p14="http://schemas.microsoft.com/office/powerpoint/2010/main" val="2027950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Row, header, and cell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369"/>
            <a:ext cx="8229600" cy="3564131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344"/>
              </a:spcBef>
              <a:buFont typeface="Arial"/>
              <a:buChar char="•"/>
            </a:pPr>
            <a:r>
              <a:rPr lang="en-US" sz="3100" dirty="0" smtClean="0"/>
              <a:t>It is possible to use Bootstrap to style smaller elements</a:t>
            </a:r>
          </a:p>
          <a:p>
            <a:pPr marL="1200150" lvl="1" indent="-457200">
              <a:spcBef>
                <a:spcPts val="1344"/>
              </a:spcBef>
              <a:buFont typeface="Arial"/>
              <a:buChar char="•"/>
            </a:pPr>
            <a:r>
              <a:rPr lang="en-US" sz="2400" dirty="0" smtClean="0"/>
              <a:t>active, success, info</a:t>
            </a:r>
          </a:p>
          <a:p>
            <a:pPr marL="1200150" lvl="1" indent="-457200">
              <a:spcBef>
                <a:spcPts val="1344"/>
              </a:spcBef>
              <a:buFont typeface="Arial"/>
              <a:buChar char="•"/>
            </a:pPr>
            <a:r>
              <a:rPr lang="en-US" sz="2400" dirty="0" smtClean="0"/>
              <a:t>warning, danger</a:t>
            </a:r>
          </a:p>
          <a:p>
            <a:pPr marL="457200" indent="-457200">
              <a:spcBef>
                <a:spcPts val="1344"/>
              </a:spcBef>
              <a:buFont typeface="Arial"/>
              <a:buChar char="•"/>
            </a:pPr>
            <a:r>
              <a:rPr lang="en-US" sz="3100" dirty="0" smtClean="0"/>
              <a:t>Since these are classes, not tags they are not semantic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961352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RD: Bootstrap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94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you use them?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The Bootstrap styles for tables are very nuanced.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If you want style with more impact you can write your own rules or overwrite some elements of the Bootstrap styles.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01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4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</a:t>
            </a:r>
            <a:r>
              <a:rPr lang="en-US" sz="2000" dirty="0" smtClean="0"/>
              <a:t>Attribution </a:t>
            </a:r>
            <a:r>
              <a:rPr lang="en-US" sz="2000" smtClean="0"/>
              <a:t>NonCommercial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38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ursera2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F8000"/>
      </a:hlink>
      <a:folHlink>
        <a:srgbClr val="FF8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Coursera2.thmx</Template>
  <TotalTime>18194</TotalTime>
  <Words>274</Words>
  <Application>Microsoft Macintosh PowerPoint</Application>
  <PresentationFormat>On-screen Show (16:9)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Coursera2</vt:lpstr>
      <vt:lpstr>Tables</vt:lpstr>
      <vt:lpstr>Bootstrap Tables</vt:lpstr>
      <vt:lpstr>Classes</vt:lpstr>
      <vt:lpstr>Responsive tables</vt:lpstr>
      <vt:lpstr>Row, header, and cell classes</vt:lpstr>
      <vt:lpstr>Examples</vt:lpstr>
      <vt:lpstr>Should you use them?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creator>School of Michigan</dc:creator>
  <cp:lastModifiedBy>DEIL Edit C</cp:lastModifiedBy>
  <cp:revision>76</cp:revision>
  <dcterms:created xsi:type="dcterms:W3CDTF">2015-06-26T12:02:47Z</dcterms:created>
  <dcterms:modified xsi:type="dcterms:W3CDTF">2016-03-14T18:24:56Z</dcterms:modified>
</cp:coreProperties>
</file>