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7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4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1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1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24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1415a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i.responsivedesign.i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Testing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test your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If you want to test </a:t>
            </a:r>
            <a:r>
              <a:rPr lang="en-US" smtClean="0"/>
              <a:t>your </a:t>
            </a:r>
            <a:r>
              <a:rPr lang="en-US" smtClean="0"/>
              <a:t>Site</a:t>
            </a:r>
            <a:r>
              <a:rPr lang="en-US" dirty="0" smtClean="0"/>
              <a:t>, but you don’t have access to multiple devices, what should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 Your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One option is to resize your own window and refresh the site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Doesn’t solve problem if you are on a mobile device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807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online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 tool:</a:t>
            </a:r>
            <a:endParaRPr lang="en-US" dirty="0" smtClean="0">
              <a:hlinkClick r:id="rId2"/>
            </a:endParaRPr>
          </a:p>
          <a:p>
            <a:pPr lvl="1"/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://ami.responsivedesign.is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dirty="0" smtClean="0"/>
              <a:t>	http</a:t>
            </a:r>
            <a:r>
              <a:rPr lang="en-US" dirty="0"/>
              <a:t>://www.intro-</a:t>
            </a:r>
            <a:r>
              <a:rPr lang="en-US" dirty="0" smtClean="0"/>
              <a:t>webdesign.com</a:t>
            </a:r>
          </a:p>
          <a:p>
            <a:r>
              <a:rPr lang="en-US" dirty="0" smtClean="0"/>
              <a:t>	http</a:t>
            </a:r>
            <a:r>
              <a:rPr lang="en-US" dirty="0"/>
              <a:t>://</a:t>
            </a:r>
            <a:r>
              <a:rPr lang="en-US" dirty="0" err="1"/>
              <a:t>www.mlive.com</a:t>
            </a:r>
            <a:endParaRPr lang="en-US" dirty="0" smtClean="0"/>
          </a:p>
          <a:p>
            <a:r>
              <a:rPr lang="en-US" dirty="0" smtClean="0"/>
              <a:t>	http</a:t>
            </a:r>
            <a:r>
              <a:rPr lang="en-US" dirty="0"/>
              <a:t>://</a:t>
            </a:r>
            <a:r>
              <a:rPr lang="en-US" dirty="0" err="1"/>
              <a:t>collemc.people.si.umich.edu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3460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or Firefox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Many browsers have tools for viewing your code on different viewports.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With Chrome you can use Inspect Element to see different </a:t>
            </a:r>
            <a:r>
              <a:rPr lang="en-US" smtClean="0"/>
              <a:t>viewports.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94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Surveying existing sites will help you develop a feeling for what you would like (or like to avoid) on your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218</Words>
  <Application>Microsoft Macintosh PowerPoint</Application>
  <PresentationFormat>On-screen Show (16:9)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Coursera</vt:lpstr>
      <vt:lpstr>Testing Sites</vt:lpstr>
      <vt:lpstr>How can you test your site?</vt:lpstr>
      <vt:lpstr>Resize Your Window</vt:lpstr>
      <vt:lpstr>Use an online tool</vt:lpstr>
      <vt:lpstr>Chrome or Firefox Tools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 of Michigan</dc:creator>
  <cp:lastModifiedBy>DEIL Edit C</cp:lastModifiedBy>
  <cp:revision>17</cp:revision>
  <dcterms:created xsi:type="dcterms:W3CDTF">2016-01-13T02:19:53Z</dcterms:created>
  <dcterms:modified xsi:type="dcterms:W3CDTF">2016-03-14T19:21:44Z</dcterms:modified>
</cp:coreProperties>
</file>