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8"/>
  </p:notesMasterIdLst>
  <p:sldIdLst>
    <p:sldId id="329" r:id="rId2"/>
    <p:sldId id="322" r:id="rId3"/>
    <p:sldId id="330" r:id="rId4"/>
    <p:sldId id="331" r:id="rId5"/>
    <p:sldId id="332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2816g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5d45429ce6f6a0582ff405faf32ec8b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tstrapzero.com/" TargetMode="External"/><Relationship Id="rId4" Type="http://schemas.openxmlformats.org/officeDocument/2006/relationships/hyperlink" Target="http://startbootstra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getting-started/%23examp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Templates?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Why is Bootstrap so popular???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Because there are so many free templates out there for use.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66590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find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hlinkClick r:id="rId2"/>
              </a:rPr>
              <a:t>http://getbootstrap.com/getting-started/#</a:t>
            </a:r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://www.bootstrapzero.com</a:t>
            </a:r>
            <a:r>
              <a:rPr lang="en-US" dirty="0" smtClean="0">
                <a:hlinkClick r:id="rId3"/>
              </a:rPr>
              <a:t>/</a:t>
            </a:r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>
                <a:hlinkClick r:id="rId4"/>
              </a:rPr>
              <a:t>http://startbootstrap.com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8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First, decide on a template that best supports your content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Download the code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Modify the HTML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Add or remove components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Even if you don</a:t>
            </a:r>
            <a:r>
              <a:rPr lang="fr-FR" dirty="0" smtClean="0"/>
              <a:t>’</a:t>
            </a:r>
            <a:r>
              <a:rPr lang="en-US" dirty="0" smtClean="0"/>
              <a:t>t understand HTML, CSS</a:t>
            </a:r>
            <a:r>
              <a:rPr lang="en-US" smtClean="0"/>
              <a:t>, </a:t>
            </a:r>
            <a:r>
              <a:rPr lang="en-US" smtClean="0"/>
              <a:t>or </a:t>
            </a:r>
            <a:r>
              <a:rPr lang="en-US" dirty="0" smtClean="0"/>
              <a:t>JavaScript it is possible to create a great site using a Bootstrap template.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But it is </a:t>
            </a:r>
            <a:r>
              <a:rPr lang="en-US" b="1" i="1" dirty="0" err="1" smtClean="0">
                <a:solidFill>
                  <a:srgbClr val="FF6600"/>
                </a:solidFill>
              </a:rPr>
              <a:t>soooo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much better if you have enough knowledge to change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18233</TotalTime>
  <Words>221</Words>
  <Application>Microsoft Macintosh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Coursera2</vt:lpstr>
      <vt:lpstr>What are Templates?</vt:lpstr>
      <vt:lpstr>Templates</vt:lpstr>
      <vt:lpstr>Where do you find them?</vt:lpstr>
      <vt:lpstr>How do you use them?</vt:lpstr>
      <vt:lpstr>That’s It!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82</cp:revision>
  <dcterms:created xsi:type="dcterms:W3CDTF">2015-06-26T12:02:47Z</dcterms:created>
  <dcterms:modified xsi:type="dcterms:W3CDTF">2016-03-14T19:20:43Z</dcterms:modified>
</cp:coreProperties>
</file>