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9"/>
  </p:notesMasterIdLst>
  <p:sldIdLst>
    <p:sldId id="256" r:id="rId2"/>
    <p:sldId id="284" r:id="rId3"/>
    <p:sldId id="288" r:id="rId4"/>
    <p:sldId id="289" r:id="rId5"/>
    <p:sldId id="286" r:id="rId6"/>
    <p:sldId id="287" r:id="rId7"/>
    <p:sldId id="28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8" d="100"/>
          <a:sy n="178" d="100"/>
        </p:scale>
        <p:origin x="-5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91A6D-B5C1-AF42-B088-6F6CFBD3CD2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BEB1-5A51-0647-87D4-C514DB32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" y="1163054"/>
            <a:ext cx="9143999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095092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Avenir Heavy"/>
                <a:cs typeface="Avenir Heavy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57718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23316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venir Roman"/>
                <a:cs typeface="Avenir Roman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2946"/>
            <a:ext cx="9144000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15949"/>
            <a:ext cx="91440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  <a:latin typeface="Avenir Heavy"/>
                <a:cs typeface="Avenir Heavy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7979"/>
            <a:ext cx="91440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Avenir Roman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8105"/>
            <a:ext cx="4041775" cy="2963466"/>
          </a:xfrm>
        </p:spPr>
        <p:txBody>
          <a:bodyPr/>
          <a:lstStyle>
            <a:lvl1pPr>
              <a:defRPr sz="1800">
                <a:latin typeface="Avenir Roman"/>
                <a:cs typeface="Lucida Grande"/>
              </a:defRPr>
            </a:lvl1pPr>
            <a:lvl2pPr>
              <a:defRPr sz="1600" b="0" i="1">
                <a:latin typeface="Avenir Roman"/>
                <a:cs typeface="Lucida Grande"/>
              </a:defRPr>
            </a:lvl2pPr>
            <a:lvl3pPr>
              <a:defRPr sz="1600" b="0" i="1">
                <a:latin typeface="Avenir Roman"/>
                <a:cs typeface="Lucida Grande"/>
              </a:defRPr>
            </a:lvl3pPr>
            <a:lvl4pPr>
              <a:defRPr sz="1600" b="0" i="1">
                <a:latin typeface="Avenir Roman"/>
                <a:cs typeface="Lucida Grande"/>
              </a:defRPr>
            </a:lvl4pPr>
            <a:lvl5pPr>
              <a:defRPr sz="1600" b="0" i="1">
                <a:latin typeface="Avenir Roman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Avenir Black"/>
                <a:cs typeface="Avenir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00048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49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Avenir Roman"/>
                <a:cs typeface="Lucida Grande"/>
              </a:defRPr>
            </a:lvl1pPr>
            <a:lvl2pPr>
              <a:defRPr sz="2800" b="0" i="1">
                <a:latin typeface="Avenir Roman"/>
                <a:cs typeface="Lucida Grande"/>
              </a:defRPr>
            </a:lvl2pPr>
            <a:lvl3pPr>
              <a:defRPr sz="2400" b="0" i="1">
                <a:latin typeface="Avenir Roman"/>
                <a:cs typeface="Lucida Grande"/>
              </a:defRPr>
            </a:lvl3pPr>
            <a:lvl4pPr>
              <a:defRPr sz="2000" b="0" i="1">
                <a:latin typeface="Avenir Roman"/>
                <a:cs typeface="Lucida Grande"/>
              </a:defRPr>
            </a:lvl4pPr>
            <a:lvl5pPr>
              <a:defRPr sz="2000" b="0" i="1">
                <a:latin typeface="Avenir Roman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6643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Avenir Roman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venir Roman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" name="Picture 1" descr="responsivedesign_011316b.SC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Avenir Black"/>
          <a:ea typeface="+mn-ea"/>
          <a:cs typeface="Avenir Blac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/>
          </a:solidFill>
          <a:latin typeface="Avenir Roman"/>
          <a:ea typeface="+mn-ea"/>
          <a:cs typeface="Avenir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venir Oblique"/>
          <a:ea typeface="+mn-ea"/>
          <a:cs typeface="Avenir Obliq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1" i="0" kern="1200">
          <a:solidFill>
            <a:schemeClr val="bg1"/>
          </a:solidFill>
          <a:latin typeface="Avenir Oblique"/>
          <a:ea typeface="+mn-ea"/>
          <a:cs typeface="Avenir Obliq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venir Oblique"/>
          <a:ea typeface="+mn-ea"/>
          <a:cs typeface="Avenir Obliq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rs.gov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Responsive Design?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0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Responsive Web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500631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It is designing your sites with multiple screen sizes/resolutions in mind.</a:t>
            </a:r>
            <a:endParaRPr lang="en-US" dirty="0"/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Sites should “work” under any platform, any browser size, any orientation.  The user should have the power.</a:t>
            </a:r>
          </a:p>
          <a:p>
            <a:pPr marL="0" indent="0">
              <a:spcBef>
                <a:spcPts val="196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7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to user needs and device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1883"/>
            <a:ext cx="8229600" cy="308105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A small screen should NOT mean less content.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People are doing more on their phones than ever before</a:t>
            </a:r>
          </a:p>
          <a:p>
            <a:pPr marL="1200150" lvl="1" indent="-457200">
              <a:buFont typeface="Arial"/>
              <a:buChar char="•"/>
            </a:pPr>
            <a:r>
              <a:rPr lang="en-US" sz="2200" dirty="0" smtClean="0"/>
              <a:t>watching videos, filling out applications, coding, ….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Never assume the user won’t need access to a functionality.</a:t>
            </a:r>
          </a:p>
          <a:p>
            <a:pPr marL="1200150" lvl="1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05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369"/>
            <a:ext cx="8229600" cy="3484756"/>
          </a:xfrm>
        </p:spPr>
        <p:txBody>
          <a:bodyPr/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Media queries – detecting the viewport size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Flexible grid-based layout for relative sizing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 smtClean="0"/>
              <a:t>Flexible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4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great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mediaqueri.es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9767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great design….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://www.irs.gov/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8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5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2016-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Attribution </a:t>
            </a:r>
            <a:r>
              <a:rPr lang="en-US" sz="2000"/>
              <a:t>NonCommercial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5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ursera">
  <a:themeElements>
    <a:clrScheme name="Coursera3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Coursera.thmx</Template>
  <TotalTime>13338</TotalTime>
  <Words>234</Words>
  <Application>Microsoft Macintosh PowerPoint</Application>
  <PresentationFormat>On-screen Show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Coursera</vt:lpstr>
      <vt:lpstr>What is Responsive Design?</vt:lpstr>
      <vt:lpstr>What is Responsive Web Design?</vt:lpstr>
      <vt:lpstr>Adapting to user needs and device capabilities</vt:lpstr>
      <vt:lpstr>Concepts to consider</vt:lpstr>
      <vt:lpstr>Examples of great design</vt:lpstr>
      <vt:lpstr>Not great design….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Bootstrap3</dc:title>
  <dc:creator>School of Michigan</dc:creator>
  <cp:lastModifiedBy>DEIL Edit C</cp:lastModifiedBy>
  <cp:revision>36</cp:revision>
  <dcterms:created xsi:type="dcterms:W3CDTF">2013-12-20T12:50:23Z</dcterms:created>
  <dcterms:modified xsi:type="dcterms:W3CDTF">2016-03-14T18:04:37Z</dcterms:modified>
</cp:coreProperties>
</file>