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7" r:id="rId4"/>
    <p:sldId id="258" r:id="rId5"/>
    <p:sldId id="269" r:id="rId6"/>
    <p:sldId id="263" r:id="rId7"/>
    <p:sldId id="259" r:id="rId8"/>
    <p:sldId id="266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b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reframeshowcas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telepathy.com/blog/design/learning-to-wireframe-10-best-practic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dirty="0" err="1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</a:t>
            </a:r>
            <a:r>
              <a:rPr lang="en-US" sz="2000" dirty="0" smtClean="0"/>
              <a:t>Information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 have done a bad, bad, thing…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lecture should have come earlier in the course, because your layout is one of the first things you should think about.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Wireframes provide a visual representation of your layout.</a:t>
            </a:r>
          </a:p>
        </p:txBody>
      </p:sp>
    </p:spTree>
    <p:extLst>
      <p:ext uri="{BB962C8B-B14F-4D97-AF65-F5344CB8AC3E}">
        <p14:creationId xmlns:p14="http://schemas.microsoft.com/office/powerpoint/2010/main" val="13461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www.wireframeshowcase.com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on major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content (including graphical) do you NEED to have on the page?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the best layout for this material?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1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8" y="1462506"/>
            <a:ext cx="8193599" cy="1852779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most important step in web design is the </a:t>
            </a:r>
            <a:r>
              <a:rPr lang="en-US" b="1" i="1" dirty="0" smtClean="0"/>
              <a:t>design</a:t>
            </a:r>
            <a:r>
              <a:rPr lang="en-US" dirty="0" smtClean="0"/>
              <a:t>. 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need a clear picture of what you want to create, before you can begin coding.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7078" y="1462506"/>
            <a:ext cx="7476170" cy="7110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7078" y="4125916"/>
            <a:ext cx="7476170" cy="71106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078" y="2173573"/>
            <a:ext cx="7476170" cy="195234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&lt;section&gt;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573" y="3566227"/>
            <a:ext cx="7063846" cy="3731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&lt;aside&gt;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68573" y="2369669"/>
            <a:ext cx="7063846" cy="1010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56464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allAtOnce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View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3646" y="1397568"/>
            <a:ext cx="7502626" cy="3374477"/>
            <a:chOff x="957667" y="1462505"/>
            <a:chExt cx="7502626" cy="3374477"/>
          </a:xfrm>
        </p:grpSpPr>
        <p:sp>
          <p:nvSpPr>
            <p:cNvPr id="5" name="Rectangle 4"/>
            <p:cNvSpPr/>
            <p:nvPr/>
          </p:nvSpPr>
          <p:spPr>
            <a:xfrm>
              <a:off x="984123" y="1462505"/>
              <a:ext cx="7476170" cy="711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&lt;header&gt;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84123" y="4125915"/>
              <a:ext cx="7476170" cy="711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&lt;footer&gt;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7667" y="2287611"/>
              <a:ext cx="4721046" cy="1597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&lt;section&gt;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93340" y="2328642"/>
              <a:ext cx="2566953" cy="1556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&lt;aside&gt;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9720" y="3293839"/>
              <a:ext cx="4022764" cy="469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Times New Roman"/>
                </a:rPr>
                <a:t>&lt;article&gt;</a:t>
              </a:r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7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The design should be about more than layout.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 is possible to test the interaction as well (navigation, forms inputs, etc.)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3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Sketches </a:t>
            </a:r>
            <a:r>
              <a:rPr lang="en-US" dirty="0" err="1" smtClean="0"/>
              <a:t>vs</a:t>
            </a:r>
            <a:r>
              <a:rPr lang="en-US" dirty="0" smtClean="0"/>
              <a:t>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 recommend starting with a sketch…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Once you have initial feedback, move to wireframe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www.dtelepathy.com</a:t>
            </a:r>
            <a:r>
              <a:rPr lang="en-US" dirty="0">
                <a:hlinkClick r:id="rId2"/>
              </a:rPr>
              <a:t>/blog/design/learning-to-wireframe-10-best-practices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0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When you are beginner, coming up with a design plan can be more difficult, because you don’t have a client to give you feedback.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Another challenge is keeping things simple/changeable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 smtClean="0"/>
              <a:t>If you would like to focus on design, it is still important to understand the basics of coding.</a:t>
            </a:r>
          </a:p>
        </p:txBody>
      </p:sp>
    </p:spTree>
    <p:extLst>
      <p:ext uri="{BB962C8B-B14F-4D97-AF65-F5344CB8AC3E}">
        <p14:creationId xmlns:p14="http://schemas.microsoft.com/office/powerpoint/2010/main" val="49627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1677</TotalTime>
  <Words>365</Words>
  <Application>Microsoft Macintosh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Coursera2</vt:lpstr>
      <vt:lpstr>Wireframes</vt:lpstr>
      <vt:lpstr>Wireframes</vt:lpstr>
      <vt:lpstr>Wireframe Examples</vt:lpstr>
      <vt:lpstr>Decide on major content</vt:lpstr>
      <vt:lpstr>Mobile view</vt:lpstr>
      <vt:lpstr>Larger View</vt:lpstr>
      <vt:lpstr>Functionality</vt:lpstr>
      <vt:lpstr>Sketches vs Wireframes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Breakpoints</dc:title>
  <dc:creator>School of Michigan</dc:creator>
  <cp:lastModifiedBy>DEIL Edit C</cp:lastModifiedBy>
  <cp:revision>20</cp:revision>
  <dcterms:created xsi:type="dcterms:W3CDTF">2016-01-22T16:43:09Z</dcterms:created>
  <dcterms:modified xsi:type="dcterms:W3CDTF">2016-03-14T18:12:35Z</dcterms:modified>
</cp:coreProperties>
</file>