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4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70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7" y="610030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527386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1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3" y="768685"/>
            <a:ext cx="8662737" cy="1021557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8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4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7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41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500050"/>
            <a:ext cx="3008313" cy="696594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2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8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5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8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4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253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Styling Links and Lists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02.03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4805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rispederick.com/work/web-developer/" TargetMode="External"/><Relationship Id="rId3" Type="http://schemas.openxmlformats.org/officeDocument/2006/relationships/hyperlink" Target="http://css3generator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Styling Links and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4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11873"/>
            <a:ext cx="8432800" cy="356015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At this point you have learned how to write rules for the </a:t>
            </a:r>
            <a:r>
              <a:rPr lang="en-US" b="0" i="1" dirty="0" smtClean="0"/>
              <a:t>tags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Embrace the many tools that are available to help you design your site.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2"/>
              </a:rPr>
              <a:t>http://chrispederick.com/work/web-developer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http://css3generator.com</a:t>
            </a:r>
            <a:r>
              <a:rPr lang="en-US" dirty="0" smtClean="0">
                <a:solidFill>
                  <a:srgbClr val="FFFF00"/>
                </a:solidFill>
                <a:hlinkClick r:id="rId3"/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Do web search for “Developer Tools”</a:t>
            </a:r>
          </a:p>
        </p:txBody>
      </p:sp>
    </p:spTree>
    <p:extLst>
      <p:ext uri="{BB962C8B-B14F-4D97-AF65-F5344CB8AC3E}">
        <p14:creationId xmlns:p14="http://schemas.microsoft.com/office/powerpoint/2010/main" val="359945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3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Anchor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21" y="1222581"/>
            <a:ext cx="8065282" cy="3634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Links can take on all of the usual styles as well as </a:t>
            </a:r>
            <a:r>
              <a:rPr lang="en-US" b="0" i="1" dirty="0" smtClean="0">
                <a:solidFill>
                  <a:srgbClr val="FF6600"/>
                </a:solidFill>
              </a:rPr>
              <a:t>text-decoration</a:t>
            </a:r>
          </a:p>
          <a:p>
            <a:pPr marL="457200" indent="-457200">
              <a:buFont typeface="Arial"/>
              <a:buChar char="•"/>
            </a:pPr>
            <a:endParaRPr lang="en-US" b="0" i="1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09-12 at 7.3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95" y="2347398"/>
            <a:ext cx="2667000" cy="482601"/>
          </a:xfrm>
          <a:prstGeom prst="rect">
            <a:avLst/>
          </a:prstGeom>
        </p:spPr>
      </p:pic>
      <p:pic>
        <p:nvPicPr>
          <p:cNvPr id="6" name="Picture 5" descr="Screen Shot 2015-09-12 at 7.3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75" y="2347398"/>
            <a:ext cx="4054623" cy="2228625"/>
          </a:xfrm>
          <a:prstGeom prst="rect">
            <a:avLst/>
          </a:prstGeom>
        </p:spPr>
      </p:pic>
      <p:pic>
        <p:nvPicPr>
          <p:cNvPr id="5" name="Picture 4" descr="Screen Shot 2015-09-12 at 7.29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36" y="4162598"/>
            <a:ext cx="28702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“Buttons”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9492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Many designers try to make their links look like buttons. 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Be semantic, if you want a button use the &lt;button&gt; element instead.</a:t>
            </a:r>
            <a:endParaRPr lang="en-US" dirty="0"/>
          </a:p>
        </p:txBody>
      </p:sp>
      <p:pic>
        <p:nvPicPr>
          <p:cNvPr id="5" name="Picture 4" descr="Screen Shot 2015-09-12 at 9.5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1" y="3803383"/>
            <a:ext cx="5553437" cy="621653"/>
          </a:xfrm>
          <a:prstGeom prst="rect">
            <a:avLst/>
          </a:prstGeom>
        </p:spPr>
      </p:pic>
      <p:pic>
        <p:nvPicPr>
          <p:cNvPr id="6" name="Picture 5" descr="Screen Shot 2015-09-12 at 9.5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46" y="3803383"/>
            <a:ext cx="10668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7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32714"/>
            <a:ext cx="8549424" cy="3775667"/>
          </a:xfrm>
        </p:spPr>
        <p:txBody>
          <a:bodyPr>
            <a:noAutofit/>
          </a:bodyPr>
          <a:lstStyle/>
          <a:p>
            <a:pPr marL="571500" indent="-5715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Some links are blue, some are purple, etc.  Why???</a:t>
            </a:r>
          </a:p>
          <a:p>
            <a:pPr lvl="1">
              <a:lnSpc>
                <a:spcPct val="140000"/>
              </a:lnSpc>
            </a:pPr>
            <a:r>
              <a:rPr lang="en-US" sz="2400" dirty="0" err="1" smtClean="0"/>
              <a:t>a:link</a:t>
            </a:r>
            <a:r>
              <a:rPr lang="en-US" sz="2400" dirty="0" smtClean="0"/>
              <a:t>: 		a </a:t>
            </a:r>
            <a:r>
              <a:rPr lang="en-US" sz="2400" dirty="0"/>
              <a:t>normal, unvisited link</a:t>
            </a:r>
          </a:p>
          <a:p>
            <a:pPr lvl="1">
              <a:lnSpc>
                <a:spcPct val="140000"/>
              </a:lnSpc>
            </a:pPr>
            <a:r>
              <a:rPr lang="en-US" sz="2400" dirty="0" err="1" smtClean="0"/>
              <a:t>a:visited</a:t>
            </a:r>
            <a:r>
              <a:rPr lang="en-US" sz="2400" dirty="0"/>
              <a:t>	</a:t>
            </a:r>
            <a:r>
              <a:rPr lang="en-US" sz="2400" dirty="0" smtClean="0"/>
              <a:t>  	has been visited</a:t>
            </a:r>
          </a:p>
          <a:p>
            <a:pPr lvl="1">
              <a:lnSpc>
                <a:spcPct val="140000"/>
              </a:lnSpc>
            </a:pPr>
            <a:r>
              <a:rPr lang="en-US" sz="2400" dirty="0" err="1" smtClean="0"/>
              <a:t>a:hover</a:t>
            </a:r>
            <a:r>
              <a:rPr lang="en-US" sz="2400" dirty="0" smtClean="0"/>
              <a:t>  	activated by  mouse (touchscreens….?)</a:t>
            </a:r>
          </a:p>
          <a:p>
            <a:pPr lvl="1">
              <a:lnSpc>
                <a:spcPct val="140000"/>
              </a:lnSpc>
            </a:pPr>
            <a:r>
              <a:rPr lang="en-US" sz="2400" dirty="0" err="1" smtClean="0"/>
              <a:t>a:focus</a:t>
            </a:r>
            <a:r>
              <a:rPr lang="en-US" sz="2400" dirty="0" smtClean="0"/>
              <a:t>  		activated with the keyboard</a:t>
            </a:r>
          </a:p>
          <a:p>
            <a:pPr lvl="1">
              <a:lnSpc>
                <a:spcPct val="140000"/>
              </a:lnSpc>
            </a:pPr>
            <a:r>
              <a:rPr lang="en-US" sz="2400" dirty="0" err="1" smtClean="0"/>
              <a:t>a:active</a:t>
            </a:r>
            <a:r>
              <a:rPr lang="en-US" sz="2400" dirty="0" smtClean="0"/>
              <a:t> 		is being clicked</a:t>
            </a:r>
          </a:p>
        </p:txBody>
      </p:sp>
    </p:spTree>
    <p:extLst>
      <p:ext uri="{BB962C8B-B14F-4D97-AF65-F5344CB8AC3E}">
        <p14:creationId xmlns:p14="http://schemas.microsoft.com/office/powerpoint/2010/main" val="362852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768929"/>
            <a:ext cx="8432800" cy="356015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a:hover</a:t>
            </a:r>
            <a:r>
              <a:rPr lang="en-US" dirty="0"/>
              <a:t> MUST come after </a:t>
            </a:r>
            <a:r>
              <a:rPr lang="en-US" dirty="0" err="1"/>
              <a:t>a:link</a:t>
            </a:r>
            <a:r>
              <a:rPr lang="en-US" dirty="0"/>
              <a:t> 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a:visited</a:t>
            </a:r>
            <a:r>
              <a:rPr lang="en-US" dirty="0"/>
              <a:t> and  </a:t>
            </a:r>
            <a:r>
              <a:rPr lang="en-US" dirty="0" err="1"/>
              <a:t>a:active</a:t>
            </a:r>
            <a:r>
              <a:rPr lang="en-US" dirty="0"/>
              <a:t> MUST come after </a:t>
            </a:r>
            <a:r>
              <a:rPr lang="en-US" dirty="0" err="1"/>
              <a:t>a:hover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Number of properties beyond font, margin,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list-style-image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list-style-position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list</a:t>
            </a:r>
            <a:r>
              <a:rPr lang="en-US" sz="2600" dirty="0"/>
              <a:t>-style</a:t>
            </a:r>
          </a:p>
          <a:p>
            <a:pPr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203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list-style-type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ordered lists</a:t>
            </a:r>
          </a:p>
          <a:p>
            <a:pPr marL="1200150" lvl="1" indent="-457200">
              <a:buFont typeface="Arial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800" dirty="0" smtClean="0"/>
          </a:p>
          <a:p>
            <a:pPr marL="1600200" lvl="2" indent="-457200"/>
            <a:r>
              <a:rPr lang="en-US" sz="2400" dirty="0" smtClean="0"/>
              <a:t>lower-roman, upper-roman, decimal, decimal-leading-zero, upper-alpha, lower-alpha, </a:t>
            </a:r>
            <a:r>
              <a:rPr lang="en-US" sz="2400" dirty="0" err="1" smtClean="0"/>
              <a:t>hebrew</a:t>
            </a:r>
            <a:r>
              <a:rPr lang="en-US" sz="2400" dirty="0" smtClean="0"/>
              <a:t>, </a:t>
            </a:r>
            <a:r>
              <a:rPr lang="en-US" sz="2400" dirty="0" err="1" smtClean="0"/>
              <a:t>armenian</a:t>
            </a:r>
            <a:r>
              <a:rPr lang="en-US" sz="2400" dirty="0" smtClean="0"/>
              <a:t>, …..</a:t>
            </a:r>
          </a:p>
          <a:p>
            <a:pPr marL="1200150" lvl="1" indent="-457200">
              <a:buFont typeface="Arial"/>
              <a:buChar char="•"/>
            </a:pPr>
            <a:endParaRPr lang="en-US" sz="2400" dirty="0" smtClean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Screen Shot 2015-09-13 at 11.11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33" y="2666492"/>
            <a:ext cx="2450574" cy="790093"/>
          </a:xfrm>
          <a:prstGeom prst="rect">
            <a:avLst/>
          </a:prstGeom>
        </p:spPr>
      </p:pic>
      <p:pic>
        <p:nvPicPr>
          <p:cNvPr id="5" name="Picture 4" descr="Screen Shot 2015-09-13 at 11.11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33" y="1638975"/>
            <a:ext cx="2450574" cy="763816"/>
          </a:xfrm>
          <a:prstGeom prst="rect">
            <a:avLst/>
          </a:prstGeom>
        </p:spPr>
      </p:pic>
      <p:pic>
        <p:nvPicPr>
          <p:cNvPr id="6" name="Picture 5" descr="Screen Shot 2015-09-13 at 11.10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1" y="2666492"/>
            <a:ext cx="4149279" cy="8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223509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list-style-</a:t>
            </a:r>
            <a:r>
              <a:rPr lang="en-US" dirty="0" smtClean="0"/>
              <a:t>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unordered </a:t>
            </a:r>
            <a:r>
              <a:rPr lang="en-US" sz="2800" dirty="0" smtClean="0"/>
              <a:t>lists</a:t>
            </a:r>
          </a:p>
          <a:p>
            <a:pPr marL="1600200" lvl="2" indent="-457200"/>
            <a:r>
              <a:rPr lang="en-US" dirty="0" smtClean="0"/>
              <a:t>Override the default marker with circles, discs, or squares</a:t>
            </a:r>
            <a:endParaRPr lang="en-US" sz="36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list-style-image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b="0" dirty="0" smtClean="0"/>
              <a:t>Use a custom image instead of traditional marker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endParaRPr lang="en-US" sz="3600" dirty="0"/>
          </a:p>
          <a:p>
            <a:endParaRPr lang="en-US" sz="2400" dirty="0"/>
          </a:p>
        </p:txBody>
      </p:sp>
      <p:pic>
        <p:nvPicPr>
          <p:cNvPr id="5" name="Picture 4" descr="Screen Shot 2015-09-13 at 11.55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93" y="3819100"/>
            <a:ext cx="5752023" cy="785238"/>
          </a:xfrm>
          <a:prstGeom prst="rect">
            <a:avLst/>
          </a:prstGeom>
        </p:spPr>
      </p:pic>
      <p:pic>
        <p:nvPicPr>
          <p:cNvPr id="6" name="Picture 5" descr="Screen Shot 2015-09-13 at 11.58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93" y="3819100"/>
            <a:ext cx="5752023" cy="8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5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8C01B"/>
      </a:hlink>
      <a:folHlink>
        <a:srgbClr val="F8C01B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346</Words>
  <Application>Microsoft Macintosh PowerPoint</Application>
  <PresentationFormat>On-screen Show (16:9)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041415 Powerpoint A</vt:lpstr>
      <vt:lpstr>Styling Links and Lists</vt:lpstr>
      <vt:lpstr>Anchor Links</vt:lpstr>
      <vt:lpstr>“Buttons”</vt:lpstr>
      <vt:lpstr>States</vt:lpstr>
      <vt:lpstr>Precedence of Rules</vt:lpstr>
      <vt:lpstr>Example</vt:lpstr>
      <vt:lpstr>Styling Lists</vt:lpstr>
      <vt:lpstr>list-style-type</vt:lpstr>
      <vt:lpstr>List styles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Links and Lists</dc:title>
  <dc:creator>School of Michigan</dc:creator>
  <cp:lastModifiedBy>DEIL Edit C</cp:lastModifiedBy>
  <cp:revision>9</cp:revision>
  <dcterms:created xsi:type="dcterms:W3CDTF">2015-09-14T18:22:12Z</dcterms:created>
  <dcterms:modified xsi:type="dcterms:W3CDTF">2015-10-14T20:00:55Z</dcterms:modified>
</cp:coreProperties>
</file>