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8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1873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36092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036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6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7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4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51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1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57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18236"/>
            <a:ext cx="273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Pseudo Classes and Elements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03.01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448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Pseudo Classes and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for consistent 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8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/>
              <a:t>Attribution Non-</a:t>
            </a:r>
            <a:r>
              <a:rPr lang="en-US" sz="2000" smtClean="0"/>
              <a:t>Commercial 4.0 </a:t>
            </a:r>
            <a:r>
              <a:rPr lang="en-US" sz="2000" dirty="0"/>
              <a:t>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8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</a:t>
            </a:r>
            <a:r>
              <a:rPr lang="en-US" dirty="0"/>
              <a:t>C</a:t>
            </a:r>
            <a:r>
              <a:rPr lang="en-US" dirty="0" smtClean="0"/>
              <a:t>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Elements that are dynamically populated or dependent on tree structure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You have seen this before…</a:t>
            </a:r>
          </a:p>
          <a:p>
            <a:pPr lvl="1" indent="0">
              <a:buNone/>
            </a:pPr>
            <a:endParaRPr lang="en-US" dirty="0" smtClean="0"/>
          </a:p>
        </p:txBody>
      </p:sp>
      <p:pic>
        <p:nvPicPr>
          <p:cNvPr id="4" name="Picture 3" descr="Screen Shot 2015-09-13 at 12.3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03" y="3630211"/>
            <a:ext cx="3149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98952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Link 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:link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6600"/>
                </a:solidFill>
              </a:rPr>
              <a:t>:visited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User Action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:hover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6600"/>
                </a:solidFill>
              </a:rPr>
              <a:t> :active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6600"/>
                </a:solidFill>
              </a:rPr>
              <a:t> :focus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Forms (interfaces)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:enabled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6600"/>
                </a:solidFill>
              </a:rPr>
              <a:t> :checked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6600"/>
                </a:solidFill>
              </a:rPr>
              <a:t> :disabled </a:t>
            </a:r>
            <a:endParaRPr lang="en-US" sz="2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6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Structural/Positional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500" dirty="0" smtClean="0">
                <a:solidFill>
                  <a:srgbClr val="FF6600"/>
                </a:solidFill>
              </a:rPr>
              <a:t>:first-child</a:t>
            </a:r>
            <a:r>
              <a:rPr lang="en-US" sz="2500" dirty="0" smtClean="0"/>
              <a:t>,</a:t>
            </a:r>
            <a:r>
              <a:rPr lang="en-US" sz="2500" dirty="0" smtClean="0">
                <a:solidFill>
                  <a:srgbClr val="FF6600"/>
                </a:solidFill>
              </a:rPr>
              <a:t> :last-child</a:t>
            </a:r>
            <a:r>
              <a:rPr lang="en-US" sz="2500" dirty="0" smtClean="0"/>
              <a:t>,</a:t>
            </a:r>
            <a:r>
              <a:rPr lang="en-US" sz="2500" dirty="0" smtClean="0">
                <a:solidFill>
                  <a:srgbClr val="FF6600"/>
                </a:solidFill>
              </a:rPr>
              <a:t> :nth-child()</a:t>
            </a:r>
            <a:r>
              <a:rPr lang="en-US" sz="2500" dirty="0" smtClean="0"/>
              <a:t>,</a:t>
            </a:r>
            <a:r>
              <a:rPr lang="en-US" sz="2500" dirty="0" smtClean="0">
                <a:solidFill>
                  <a:srgbClr val="FF6600"/>
                </a:solidFill>
              </a:rPr>
              <a:t> :only-child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500" dirty="0" smtClean="0">
                <a:solidFill>
                  <a:srgbClr val="FF6600"/>
                </a:solidFill>
              </a:rPr>
              <a:t>:first-of-type</a:t>
            </a:r>
            <a:r>
              <a:rPr lang="en-US" sz="2500" dirty="0" smtClean="0"/>
              <a:t>,</a:t>
            </a:r>
            <a:r>
              <a:rPr lang="en-US" sz="2500" dirty="0" smtClean="0">
                <a:solidFill>
                  <a:srgbClr val="FF6600"/>
                </a:solidFill>
              </a:rPr>
              <a:t> :last-of-type</a:t>
            </a:r>
            <a:r>
              <a:rPr lang="en-US" sz="2500" dirty="0" smtClean="0"/>
              <a:t>,</a:t>
            </a:r>
            <a:r>
              <a:rPr lang="en-US" sz="2500" dirty="0" smtClean="0">
                <a:solidFill>
                  <a:srgbClr val="FF6600"/>
                </a:solidFill>
              </a:rPr>
              <a:t> :only-of-type</a:t>
            </a:r>
            <a:endParaRPr lang="en-US" sz="2500" dirty="0">
              <a:solidFill>
                <a:srgbClr val="FF6600"/>
              </a:solidFill>
            </a:endParaRPr>
          </a:p>
        </p:txBody>
      </p:sp>
      <p:pic>
        <p:nvPicPr>
          <p:cNvPr id="6" name="Picture 5" descr="Screen Shot 2015-09-13 at 1.0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88" y="3098306"/>
            <a:ext cx="4856922" cy="17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1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6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These elements aren’t part of the DOM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Can be used to style specific (unique) parts of the page</a:t>
            </a:r>
          </a:p>
          <a:p>
            <a:endParaRPr lang="en-US" dirty="0" smtClean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4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Pseudo-Elements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28765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Textual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:first-letter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6600"/>
                </a:solidFill>
              </a:rPr>
              <a:t> :first-line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Positional/Generated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:before</a:t>
            </a:r>
            <a:r>
              <a:rPr lang="en-US" sz="2800" dirty="0" smtClean="0">
                <a:solidFill>
                  <a:srgbClr val="FFFFFF"/>
                </a:solidFill>
              </a:rPr>
              <a:t>,</a:t>
            </a:r>
            <a:r>
              <a:rPr lang="en-US" sz="2800" dirty="0" smtClean="0">
                <a:solidFill>
                  <a:srgbClr val="FF6600"/>
                </a:solidFill>
              </a:rPr>
              <a:t> :after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Fragments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::selection</a:t>
            </a:r>
            <a:endParaRPr lang="en-US" sz="2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9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0580"/>
            <a:ext cx="8432800" cy="3560154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Pseudo-elements and classes are just one more way to add style to your page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I haven’t covered every combination so make sure to do some investigation on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35215"/>
      </p:ext>
    </p:extLst>
  </p:cSld>
  <p:clrMapOvr>
    <a:masterClrMapping/>
  </p:clrMapOvr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292</Words>
  <Application>Microsoft Macintosh PowerPoint</Application>
  <PresentationFormat>On-screen Show (16:9)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041415 Powerpoint A</vt:lpstr>
      <vt:lpstr>Pseudo Classes and Elements</vt:lpstr>
      <vt:lpstr>Pseudo-Classes</vt:lpstr>
      <vt:lpstr>Types of Pseudo-Classes</vt:lpstr>
      <vt:lpstr>Types of Pseudo-Classes</vt:lpstr>
      <vt:lpstr>Example</vt:lpstr>
      <vt:lpstr>Pseudo-Elements</vt:lpstr>
      <vt:lpstr>Types of Pseudo-Elements</vt:lpstr>
      <vt:lpstr>Example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Classes and Elements</dc:title>
  <dc:creator>School of Michigan</dc:creator>
  <cp:lastModifiedBy>DEIL Edit C</cp:lastModifiedBy>
  <cp:revision>5</cp:revision>
  <dcterms:created xsi:type="dcterms:W3CDTF">2015-09-14T18:24:52Z</dcterms:created>
  <dcterms:modified xsi:type="dcterms:W3CDTF">2015-10-14T19:54:43Z</dcterms:modified>
</cp:coreProperties>
</file>