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BA26-161D-CC40-9259-F64872581509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A8770-1BD0-1F4D-A5BD-AD9F06BD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5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7512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92483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7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1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5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0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Positioning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03.05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061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1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1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Positioning elements is key to achieving desired layouts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Proper planning will make this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Putting elements where you want them can be time-consuming and frustrating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Why not tables?</a:t>
            </a:r>
          </a:p>
        </p:txBody>
      </p:sp>
    </p:spTree>
    <p:extLst>
      <p:ext uri="{BB962C8B-B14F-4D97-AF65-F5344CB8AC3E}">
        <p14:creationId xmlns:p14="http://schemas.microsoft.com/office/powerpoint/2010/main" val="27347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3006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The four position properties are: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static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relative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absolute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fixed</a:t>
            </a:r>
          </a:p>
          <a:p>
            <a:pPr marL="692150" lvl="1" indent="-34290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Position properties are modified by the properties: top, right, bottom, left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7071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41549"/>
            <a:ext cx="8432800" cy="356015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Default value for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Place in the next available position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Not affected </a:t>
            </a:r>
            <a:r>
              <a:rPr lang="en-US" dirty="0"/>
              <a:t>by the top, bottom, left, and right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30317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5324"/>
            <a:ext cx="8432800" cy="356015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Positioned “relative to itself”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Take the static position, but add offsets.  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The new positioning does NOT affect any other element.  It is possible to move an element and leave a big hole where it would have been.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Relatively </a:t>
            </a:r>
            <a:r>
              <a:rPr lang="en-US" dirty="0"/>
              <a:t>positioned elements are often used as container blocks for absolutely positioned elements.</a:t>
            </a:r>
          </a:p>
        </p:txBody>
      </p:sp>
    </p:spTree>
    <p:extLst>
      <p:ext uri="{BB962C8B-B14F-4D97-AF65-F5344CB8AC3E}">
        <p14:creationId xmlns:p14="http://schemas.microsoft.com/office/powerpoint/2010/main" val="85424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Element is removed from the document flow and positioned relative to it’s </a:t>
            </a:r>
            <a:r>
              <a:rPr lang="en-US" b="1" i="1" dirty="0" smtClean="0">
                <a:solidFill>
                  <a:srgbClr val="FDC227"/>
                </a:solidFill>
              </a:rPr>
              <a:t>nearest ancestor</a:t>
            </a:r>
            <a:r>
              <a:rPr lang="en-US" dirty="0" smtClean="0">
                <a:solidFill>
                  <a:srgbClr val="FDC227"/>
                </a:solidFill>
              </a:rPr>
              <a:t> </a:t>
            </a:r>
            <a:r>
              <a:rPr lang="en-US" dirty="0" smtClean="0"/>
              <a:t>(or the root)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Other elements </a:t>
            </a:r>
            <a:r>
              <a:rPr lang="en-US" dirty="0"/>
              <a:t>behave </a:t>
            </a:r>
            <a:r>
              <a:rPr lang="en-US" dirty="0" smtClean="0"/>
              <a:t>as if element </a:t>
            </a:r>
            <a:r>
              <a:rPr lang="en-US" dirty="0"/>
              <a:t>does not </a:t>
            </a:r>
            <a:r>
              <a:rPr lang="en-US" dirty="0" smtClean="0"/>
              <a:t>exist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end up on top of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426581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9567"/>
            <a:ext cx="8432800" cy="356015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smtClean="0"/>
              <a:t>Positioned relative </a:t>
            </a:r>
            <a:r>
              <a:rPr lang="en-US" b="0" dirty="0"/>
              <a:t>to the </a:t>
            </a:r>
            <a:r>
              <a:rPr lang="en-US" b="0" i="1" dirty="0">
                <a:solidFill>
                  <a:srgbClr val="FDC227"/>
                </a:solidFill>
              </a:rPr>
              <a:t>browser </a:t>
            </a:r>
            <a:r>
              <a:rPr lang="en-US" b="0" i="1" dirty="0" smtClean="0">
                <a:solidFill>
                  <a:srgbClr val="FDC227"/>
                </a:solidFill>
              </a:rPr>
              <a:t>window</a:t>
            </a:r>
            <a:endParaRPr lang="en-US" b="0" dirty="0">
              <a:solidFill>
                <a:srgbClr val="FDC227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Will not move, </a:t>
            </a:r>
            <a:r>
              <a:rPr lang="en-US" b="0" dirty="0"/>
              <a:t>even if the window is </a:t>
            </a:r>
            <a:r>
              <a:rPr lang="en-US" b="0" dirty="0" smtClean="0"/>
              <a:t>scrolled</a:t>
            </a:r>
          </a:p>
          <a:p>
            <a:pPr lvl="1"/>
            <a:r>
              <a:rPr lang="en-US" sz="2400" b="0" dirty="0"/>
              <a:t>IE7 and IE8 support the fixed value only if a </a:t>
            </a:r>
            <a:r>
              <a:rPr lang="en-US" sz="2400" b="0" dirty="0" smtClean="0"/>
              <a:t>!</a:t>
            </a:r>
            <a:r>
              <a:rPr lang="en-US" sz="2400" b="0" dirty="0"/>
              <a:t>DOCTYPE is </a:t>
            </a:r>
            <a:r>
              <a:rPr lang="en-US" sz="2400" b="0" dirty="0" smtClean="0"/>
              <a:t>specified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Think of popup boxes that wont’ go away!!!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Or a navigation bar that is always visible on the top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735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Multiple elements may be placed in the same position.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z-index is a numeric value, positive or negative that dictates stacking order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9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366</Words>
  <Application>Microsoft Macintosh PowerPoint</Application>
  <PresentationFormat>On-screen Show (16:9)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Positioning</vt:lpstr>
      <vt:lpstr>Positioning!</vt:lpstr>
      <vt:lpstr>Position Properties</vt:lpstr>
      <vt:lpstr>Static</vt:lpstr>
      <vt:lpstr>Relative</vt:lpstr>
      <vt:lpstr>Absolute</vt:lpstr>
      <vt:lpstr>Fixed Position</vt:lpstr>
      <vt:lpstr>Example</vt:lpstr>
      <vt:lpstr>Z-index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</dc:title>
  <dc:creator>School of Michigan</dc:creator>
  <cp:lastModifiedBy>DEIL Edit C</cp:lastModifiedBy>
  <cp:revision>5</cp:revision>
  <dcterms:created xsi:type="dcterms:W3CDTF">2015-09-14T18:27:29Z</dcterms:created>
  <dcterms:modified xsi:type="dcterms:W3CDTF">2015-10-14T19:53:18Z</dcterms:modified>
</cp:coreProperties>
</file>