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6" r:id="rId2"/>
    <p:sldId id="291" r:id="rId3"/>
    <p:sldId id="292" r:id="rId4"/>
    <p:sldId id="294" r:id="rId5"/>
    <p:sldId id="295" r:id="rId6"/>
    <p:sldId id="296" r:id="rId7"/>
    <p:sldId id="298" r:id="rId8"/>
    <p:sldId id="299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121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can’t I animate the last bullet correctly?!?!?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those holds?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select heading levels for their default size—use CSS to style your headings.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18236"/>
            <a:ext cx="284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Accessible Navigation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04.03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2178226"/>
            <a:ext cx="8535737" cy="1537285"/>
          </a:xfrm>
        </p:spPr>
        <p:txBody>
          <a:bodyPr/>
          <a:lstStyle/>
          <a:p>
            <a:r>
              <a:rPr lang="en-US" dirty="0" smtClean="0"/>
              <a:t>Accessible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Navigation is a critical aspect of accessibility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Sighted users have tried and true visual cues to orient them on a page</a:t>
            </a:r>
          </a:p>
          <a:p>
            <a:pPr lvl="1"/>
            <a:r>
              <a:rPr lang="en-US" sz="1800" dirty="0" smtClean="0"/>
              <a:t>Banner</a:t>
            </a:r>
          </a:p>
          <a:p>
            <a:pPr lvl="1"/>
            <a:r>
              <a:rPr lang="en-US" sz="1800" dirty="0" smtClean="0"/>
              <a:t>Search box</a:t>
            </a:r>
          </a:p>
          <a:p>
            <a:pPr lvl="1"/>
            <a:r>
              <a:rPr lang="en-US" sz="1800" dirty="0" smtClean="0"/>
              <a:t>Main navigation box </a:t>
            </a:r>
          </a:p>
          <a:p>
            <a:pPr lvl="1"/>
            <a:r>
              <a:rPr lang="en-US" sz="1800" dirty="0" smtClean="0"/>
              <a:t>Content well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Blind and low-vision users rely on proper coding of page for orientation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58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can’t see?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47991"/>
            <a:ext cx="8229600" cy="3210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Title of page lets you know what page you’re on when page loads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Proper heading placement and hierarchy conveys organization of page and allows SR users to skip navigation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Link descriptions convey content of page and organization of site</a:t>
            </a:r>
          </a:p>
        </p:txBody>
      </p:sp>
    </p:spTree>
    <p:extLst>
      <p:ext uri="{BB962C8B-B14F-4D97-AF65-F5344CB8AC3E}">
        <p14:creationId xmlns:p14="http://schemas.microsoft.com/office/powerpoint/2010/main" val="185521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&lt;h1&gt;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67" y="1514970"/>
            <a:ext cx="8076333" cy="3283450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Screen readers can find and list headings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&lt;h1&gt; heading uniquely identifies the page in the website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Should be placed directly in front of the main content of the page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&lt;h1&gt; header should also match at least a subset of the the page &lt;title&gt;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45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heading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6876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Headings need to be properly nested to convey organization of the page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&lt;h2&gt; tags follow the &lt;h1&gt; tag, the &lt;h3&gt; tags follow the &lt;h2&gt; tags, etc.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60" y="1500975"/>
            <a:ext cx="5282634" cy="32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9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Off-page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125734" cy="3664212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Useful when you want to give SR users a navigational aid without cluttering presentation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Use CSS to position headings off-page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Don’t use {display: none} or {visibility: hi</a:t>
            </a:r>
            <a:r>
              <a:rPr lang="en-US" dirty="0" smtClean="0"/>
              <a:t>dden}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7" name="Picture 6" descr="Screen Shot 2015-07-27 at 12.08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16" y="2960919"/>
            <a:ext cx="3410510" cy="13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link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977"/>
            <a:ext cx="8229600" cy="322870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Screen readers can find and list links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Descriptions for the links must be meaningful out of context, via tabbing or presented in a list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Don’t use “here”, “click here”, “read this”, and “more”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Don’t use URL as a link description—will sound like gibberish, unless very short and intuitive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9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807"/>
            <a:ext cx="8229600" cy="270299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How easy is it to navigate your page?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What would happen if the colors weren’t there?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What would happen if you couldn’t use a mouse?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 smtClean="0"/>
              <a:t>Plan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3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</a:t>
            </a:r>
            <a:r>
              <a:rPr lang="en-US" sz="2000" dirty="0" smtClean="0"/>
              <a:t>a Creative Commons Attribution Non-Commercial 4.0 License.  </a:t>
            </a:r>
            <a:r>
              <a:rPr lang="en-US" sz="2000" dirty="0"/>
              <a:t>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14118</TotalTime>
  <Words>459</Words>
  <Application>Microsoft Macintosh PowerPoint</Application>
  <PresentationFormat>On-screen Show (16:9)</PresentationFormat>
  <Paragraphs>51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041415 Powerpoint A</vt:lpstr>
      <vt:lpstr>Accessible Navigation</vt:lpstr>
      <vt:lpstr>Navigation</vt:lpstr>
      <vt:lpstr>What if you can’t see?</vt:lpstr>
      <vt:lpstr>Proper &lt;h1&gt; heading</vt:lpstr>
      <vt:lpstr>Proper heading hierarchy</vt:lpstr>
      <vt:lpstr>Off-page headings</vt:lpstr>
      <vt:lpstr>Meaningful link text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Office of Digital Education And Innovation</cp:lastModifiedBy>
  <cp:revision>47</cp:revision>
  <dcterms:created xsi:type="dcterms:W3CDTF">2015-06-26T12:02:47Z</dcterms:created>
  <dcterms:modified xsi:type="dcterms:W3CDTF">2015-10-14T14:53:30Z</dcterms:modified>
  <cp:category/>
</cp:coreProperties>
</file>