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7" r:id="rId2"/>
    <p:sldId id="288" r:id="rId3"/>
    <p:sldId id="292" r:id="rId4"/>
    <p:sldId id="293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222" d="100"/>
          <a:sy n="222" d="100"/>
        </p:scale>
        <p:origin x="-96" y="-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12986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30341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3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5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3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13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Conclusion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04.07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985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5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have come a long way from the plain pages we began with!</a:t>
            </a:r>
          </a:p>
        </p:txBody>
      </p:sp>
    </p:spTree>
    <p:extLst>
      <p:ext uri="{BB962C8B-B14F-4D97-AF65-F5344CB8AC3E}">
        <p14:creationId xmlns:p14="http://schemas.microsoft.com/office/powerpoint/2010/main" val="314524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4703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Consider creating your own site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/>
              <a:t>Continue to practice your skills</a:t>
            </a:r>
          </a:p>
          <a:p>
            <a:pPr marL="1200150" lvl="1" indent="-457200">
              <a:spcBef>
                <a:spcPts val="1272"/>
              </a:spcBef>
              <a:buFont typeface="Arial"/>
              <a:buChar char="•"/>
            </a:pPr>
            <a:r>
              <a:rPr lang="en-US" sz="2400" dirty="0" smtClean="0"/>
              <a:t>You are ready to join a Meet Up, or offer your skills as a TA at workshops.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Begin to learn about using JavaScript to add interactive elements to your site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Learn more about Responsive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92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2807"/>
            <a:ext cx="8229600" cy="1071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60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Attribution-</a:t>
            </a:r>
            <a:r>
              <a:rPr lang="en-US" sz="2000" dirty="0" err="1" smtClean="0"/>
              <a:t>NonCommercial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4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167</Words>
  <Application>Microsoft Macintosh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041415 Powerpoint A</vt:lpstr>
      <vt:lpstr>Closing</vt:lpstr>
      <vt:lpstr>Congratulations</vt:lpstr>
      <vt:lpstr>What next?</vt:lpstr>
      <vt:lpstr>PowerPoint Presentation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Transforms</dc:title>
  <dc:creator>School of Michigan</dc:creator>
  <cp:lastModifiedBy>Office of Digital Education And Innovation</cp:lastModifiedBy>
  <cp:revision>16</cp:revision>
  <dcterms:created xsi:type="dcterms:W3CDTF">2015-09-14T18:26:39Z</dcterms:created>
  <dcterms:modified xsi:type="dcterms:W3CDTF">2015-10-14T15:33:02Z</dcterms:modified>
</cp:coreProperties>
</file>