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72" r:id="rId3"/>
    <p:sldId id="275" r:id="rId4"/>
    <p:sldId id="273" r:id="rId5"/>
    <p:sldId id="276" r:id="rId6"/>
    <p:sldId id="277" r:id="rId7"/>
    <p:sldId id="274" r:id="rId8"/>
    <p:sldId id="271" r:id="rId9"/>
    <p:sldId id="27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1970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Multimedia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02.07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07" y="1163055"/>
            <a:ext cx="8535737" cy="1537285"/>
          </a:xfrm>
        </p:spPr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video and audio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940"/>
            <a:ext cx="8229600" cy="2702991"/>
          </a:xfrm>
        </p:spPr>
        <p:txBody>
          <a:bodyPr/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Describe HTML5 audio and video elements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Explain the </a:t>
            </a:r>
            <a:r>
              <a:rPr lang="en-US" dirty="0"/>
              <a:t>p</a:t>
            </a:r>
            <a:r>
              <a:rPr lang="en-US" dirty="0" smtClean="0"/>
              <a:t>urpose of plugins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Reflect on Accessibility issues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7131"/>
            <a:ext cx="8432800" cy="701843"/>
          </a:xfrm>
        </p:spPr>
        <p:txBody>
          <a:bodyPr/>
          <a:lstStyle/>
          <a:p>
            <a:r>
              <a:rPr lang="en-US" dirty="0" smtClean="0"/>
              <a:t>HTML5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902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Designed to avoid the use of extra software to play music/video</a:t>
            </a:r>
          </a:p>
          <a:p>
            <a:pPr lvl="1" indent="0">
              <a:buNone/>
            </a:pPr>
            <a:endParaRPr lang="en-US" sz="2600" dirty="0" smtClean="0"/>
          </a:p>
          <a:p>
            <a:pPr marL="571500" indent="-571500">
              <a:buFont typeface="Arial"/>
              <a:buChar char="•"/>
            </a:pPr>
            <a:r>
              <a:rPr lang="en-US" sz="3500" dirty="0" smtClean="0"/>
              <a:t>Not fully implemented</a:t>
            </a:r>
          </a:p>
          <a:p>
            <a:pPr marL="1200150" lvl="1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3976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7131"/>
            <a:ext cx="8432800" cy="701843"/>
          </a:xfrm>
        </p:spPr>
        <p:txBody>
          <a:bodyPr/>
          <a:lstStyle/>
          <a:p>
            <a:r>
              <a:rPr lang="en-US" dirty="0" smtClean="0"/>
              <a:t>Video element 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142"/>
            <a:ext cx="8229600" cy="3138396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Video tag uses a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or embedded &lt;source&gt;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Common attributes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height, width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 smtClean="0"/>
              <a:t>autoplay</a:t>
            </a:r>
            <a:endParaRPr lang="en-US" sz="2400" dirty="0" smtClean="0"/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loop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controls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Text inside &lt;video&gt;..&lt;/video&gt; is displayed if browser can not support tag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88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8001"/>
            <a:ext cx="8432800" cy="701843"/>
          </a:xfrm>
        </p:spPr>
        <p:txBody>
          <a:bodyPr/>
          <a:lstStyle/>
          <a:p>
            <a:r>
              <a:rPr lang="en-US" dirty="0" smtClean="0"/>
              <a:t>Audio element &lt;audio&gt;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8974"/>
            <a:ext cx="8229600" cy="39171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Audio tag </a:t>
            </a:r>
            <a:r>
              <a:rPr lang="en-US" sz="2800" dirty="0"/>
              <a:t>uses a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 smtClean="0"/>
              <a:t>attribute to link to audio file, typically .mp3 or .wav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Common attributes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 smtClean="0"/>
              <a:t>autoplay</a:t>
            </a:r>
            <a:r>
              <a:rPr lang="en-US" sz="2400" dirty="0" smtClean="0"/>
              <a:t>, controls, loop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buffered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muted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volume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4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7131"/>
            <a:ext cx="8432800" cy="701843"/>
          </a:xfrm>
        </p:spPr>
        <p:txBody>
          <a:bodyPr/>
          <a:lstStyle/>
          <a:p>
            <a:r>
              <a:rPr lang="en-US" dirty="0" smtClean="0"/>
              <a:t>Setting 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772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You can set both the video and audio elements to play clips by adding to the </a:t>
            </a:r>
            <a:r>
              <a:rPr lang="en-US" sz="2800" dirty="0" err="1" smtClean="0"/>
              <a:t>src</a:t>
            </a:r>
            <a:r>
              <a:rPr lang="en-US" sz="2800" dirty="0" smtClean="0"/>
              <a:t> attribute.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.</a:t>
            </a:r>
            <a:r>
              <a:rPr lang="en-US" sz="2800" dirty="0" err="1" smtClean="0"/>
              <a:t>ext#t</a:t>
            </a:r>
            <a:r>
              <a:rPr lang="en-US" sz="2800" dirty="0" smtClean="0"/>
              <a:t>=5, 25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ext#t</a:t>
            </a:r>
            <a:r>
              <a:rPr lang="en-US" sz="2800" dirty="0" smtClean="0"/>
              <a:t>=, 39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ext#t</a:t>
            </a:r>
            <a:r>
              <a:rPr lang="en-US" sz="2800" dirty="0" smtClean="0"/>
              <a:t>=, 1:38:45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.</a:t>
            </a:r>
            <a:r>
              <a:rPr lang="en-US" sz="2800" dirty="0" err="1"/>
              <a:t>ext#t</a:t>
            </a:r>
            <a:r>
              <a:rPr lang="en-US" sz="2800" dirty="0" smtClean="0"/>
              <a:t>=42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7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2038"/>
            <a:ext cx="8432800" cy="701843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163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Before HTML5 there was no standard for video display, plugins were required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Since not all browsers support </a:t>
            </a:r>
            <a:r>
              <a:rPr lang="en-US" smtClean="0"/>
              <a:t>new tag some </a:t>
            </a:r>
            <a:r>
              <a:rPr lang="en-US" dirty="0" smtClean="0"/>
              <a:t>may require 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0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0" y="598001"/>
            <a:ext cx="8432800" cy="701843"/>
          </a:xfrm>
        </p:spPr>
        <p:txBody>
          <a:bodyPr/>
          <a:lstStyle/>
          <a:p>
            <a:r>
              <a:rPr lang="en-US" dirty="0" smtClean="0"/>
              <a:t>Accessibility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089"/>
            <a:ext cx="8229600" cy="29440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Make sure to provide links to plugins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Include text descriptions and closed captioning (or other equivalent content)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Multimedia should enhance your content, not be a distraction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324</Words>
  <Application>Microsoft Macintosh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041415 Powerpoint A</vt:lpstr>
      <vt:lpstr>Multimedia</vt:lpstr>
      <vt:lpstr>Objectives</vt:lpstr>
      <vt:lpstr>HTML5 Multimedia</vt:lpstr>
      <vt:lpstr>Video element &lt;video&gt;</vt:lpstr>
      <vt:lpstr>Audio element &lt;audio&gt;</vt:lpstr>
      <vt:lpstr>Setting clips</vt:lpstr>
      <vt:lpstr>Plugins</vt:lpstr>
      <vt:lpstr>Accessibility Issues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35</cp:revision>
  <dcterms:created xsi:type="dcterms:W3CDTF">2015-06-26T12:02:47Z</dcterms:created>
  <dcterms:modified xsi:type="dcterms:W3CDTF">2015-10-01T20:42:51Z</dcterms:modified>
</cp:coreProperties>
</file>