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6" r:id="rId2"/>
    <p:sldId id="257" r:id="rId3"/>
    <p:sldId id="271" r:id="rId4"/>
    <p:sldId id="270" r:id="rId5"/>
    <p:sldId id="272" r:id="rId6"/>
    <p:sldId id="273" r:id="rId7"/>
    <p:sldId id="277" r:id="rId8"/>
    <p:sldId id="285" r:id="rId9"/>
    <p:sldId id="279" r:id="rId10"/>
    <p:sldId id="280" r:id="rId11"/>
    <p:sldId id="281" r:id="rId12"/>
    <p:sldId id="282" r:id="rId13"/>
    <p:sldId id="284" r:id="rId14"/>
    <p:sldId id="28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204" d="100"/>
          <a:sy n="204" d="100"/>
        </p:scale>
        <p:origin x="-112" y="-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42283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Tables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02.08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Displaying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7-06 at 1.20.2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7" b="-1047"/>
          <a:stretch/>
        </p:blipFill>
        <p:spPr>
          <a:xfrm>
            <a:off x="1179140" y="681791"/>
            <a:ext cx="6538717" cy="4236015"/>
          </a:xfrm>
        </p:spPr>
      </p:pic>
    </p:spTree>
    <p:extLst>
      <p:ext uri="{BB962C8B-B14F-4D97-AF65-F5344CB8AC3E}">
        <p14:creationId xmlns:p14="http://schemas.microsoft.com/office/powerpoint/2010/main" val="278530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701910"/>
            <a:ext cx="8432800" cy="701843"/>
          </a:xfrm>
        </p:spPr>
        <p:txBody>
          <a:bodyPr/>
          <a:lstStyle/>
          <a:p>
            <a:r>
              <a:rPr lang="en-US" dirty="0" smtClean="0"/>
              <a:t>The Border </a:t>
            </a:r>
            <a:r>
              <a:rPr lang="en-US" dirty="0"/>
              <a:t>A</a:t>
            </a:r>
            <a:r>
              <a:rPr lang="en-US" dirty="0" smtClean="0"/>
              <a:t>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92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There are a number of attributes that tables can take, but in your HTML you should avoid styling.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do you link text to the table?  A heading (h2, h3, etc.) will look good, but doesn’t provide semantics.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 &lt;caption&gt;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3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313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Tables should only be used for tabular data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Draw your table before you code your table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Check for unclosed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3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1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892713"/>
            <a:ext cx="8432800" cy="701843"/>
          </a:xfrm>
        </p:spPr>
        <p:txBody>
          <a:bodyPr/>
          <a:lstStyle/>
          <a:p>
            <a:r>
              <a:rPr lang="en-US" sz="3600" dirty="0" smtClean="0"/>
              <a:t>Tables Used to Be Evil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52" y="2195724"/>
            <a:ext cx="8575751" cy="270299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Tables are meant for </a:t>
            </a:r>
          </a:p>
          <a:p>
            <a:pPr algn="ctr"/>
            <a:r>
              <a:rPr lang="en-US" sz="3600" dirty="0" smtClean="0"/>
              <a:t>tabular data, not for layout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636886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Make sure to sketch your layout </a:t>
            </a:r>
            <a:r>
              <a:rPr lang="en-US" b="0" i="1" dirty="0" smtClean="0">
                <a:solidFill>
                  <a:srgbClr val="FF6600"/>
                </a:solidFill>
              </a:rPr>
              <a:t>before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you code.</a:t>
            </a:r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Decide on the number of rows and columns</a:t>
            </a:r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dirty="0" smtClean="0"/>
              <a:t>Decide if any rows/columns will span multiple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2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144" y="1891631"/>
            <a:ext cx="6077769" cy="270299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600" dirty="0" smtClean="0"/>
              <a:t>&lt;table&gt; – the container tag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&lt;</a:t>
            </a:r>
            <a:r>
              <a:rPr lang="en-US" sz="3600" dirty="0" err="1" smtClean="0"/>
              <a:t>tr</a:t>
            </a:r>
            <a:r>
              <a:rPr lang="en-US" sz="3600" dirty="0" smtClean="0"/>
              <a:t>&gt;…&lt;/</a:t>
            </a:r>
            <a:r>
              <a:rPr lang="en-US" sz="3600" dirty="0" err="1" smtClean="0"/>
              <a:t>tr</a:t>
            </a:r>
            <a:r>
              <a:rPr lang="en-US" sz="3600" dirty="0" smtClean="0"/>
              <a:t>&gt; - the rows</a:t>
            </a:r>
          </a:p>
          <a:p>
            <a:pPr marL="457200" indent="-457200">
              <a:buFont typeface="Arial"/>
              <a:buChar char="•"/>
            </a:pPr>
            <a:r>
              <a:rPr lang="en-US" sz="3600" dirty="0" smtClean="0"/>
              <a:t>&lt;td&gt;...&lt;/td&gt; - the columns</a:t>
            </a:r>
          </a:p>
        </p:txBody>
      </p:sp>
    </p:spTree>
    <p:extLst>
      <p:ext uri="{BB962C8B-B14F-4D97-AF65-F5344CB8AC3E}">
        <p14:creationId xmlns:p14="http://schemas.microsoft.com/office/powerpoint/2010/main" val="62496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Table</a:t>
            </a:r>
            <a:endParaRPr lang="en-US" dirty="0"/>
          </a:p>
        </p:txBody>
      </p:sp>
      <p:pic>
        <p:nvPicPr>
          <p:cNvPr id="6" name="Picture 5" descr="Screen Shot 2015-07-06 at 12.4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39" y="1187867"/>
            <a:ext cx="2514600" cy="1282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6178" y="2470567"/>
            <a:ext cx="7800461" cy="238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Screen Shot 2015-07-06 at 12.59.5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112" b="-29112"/>
          <a:stretch>
            <a:fillRect/>
          </a:stretch>
        </p:blipFill>
        <p:spPr>
          <a:xfrm>
            <a:off x="701269" y="2470567"/>
            <a:ext cx="7252558" cy="2382084"/>
          </a:xfrm>
        </p:spPr>
      </p:pic>
    </p:spTree>
    <p:extLst>
      <p:ext uri="{BB962C8B-B14F-4D97-AF65-F5344CB8AC3E}">
        <p14:creationId xmlns:p14="http://schemas.microsoft.com/office/powerpoint/2010/main" val="129356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201"/>
            <a:ext cx="8229600" cy="27029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How would you add table headings?  (The bold cells at the top that define the data.)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people use bold font, we use </a:t>
            </a:r>
            <a:r>
              <a:rPr lang="en-US" b="0" i="1" dirty="0" smtClean="0">
                <a:solidFill>
                  <a:srgbClr val="FF6600"/>
                </a:solidFill>
              </a:rPr>
              <a:t>semantic tags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&gt;..&lt;/</a:t>
            </a:r>
            <a:r>
              <a:rPr lang="en-US" dirty="0" err="1" smtClean="0"/>
              <a:t>th</a:t>
            </a:r>
            <a:r>
              <a:rPr lang="en-US" dirty="0" smtClean="0"/>
              <a:t>&gt; -- table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Headings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2949" y="2532818"/>
            <a:ext cx="7800461" cy="238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creen Shot 2015-07-06 at 12.54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97" b="-34297"/>
          <a:stretch>
            <a:fillRect/>
          </a:stretch>
        </p:blipFill>
        <p:spPr>
          <a:xfrm>
            <a:off x="842688" y="2532818"/>
            <a:ext cx="7660722" cy="2516144"/>
          </a:xfrm>
        </p:spPr>
      </p:pic>
      <p:pic>
        <p:nvPicPr>
          <p:cNvPr id="7" name="Picture 6" descr="Screen Shot 2015-07-06 at 1.03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0" y="1344126"/>
            <a:ext cx="37973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1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Multiple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790"/>
            <a:ext cx="8229600" cy="27029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It may be the case that your table won’t be a perfect grid.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You can combine multiple rows and/or columns using the </a:t>
            </a:r>
            <a:r>
              <a:rPr lang="en-US" b="0" dirty="0" err="1" smtClean="0">
                <a:solidFill>
                  <a:srgbClr val="FF6600"/>
                </a:solidFill>
              </a:rPr>
              <a:t>rowspan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0" dirty="0" err="1" smtClean="0">
                <a:solidFill>
                  <a:srgbClr val="FF6600"/>
                </a:solidFill>
              </a:rPr>
              <a:t>colspan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i="1" dirty="0" smtClean="0"/>
              <a:t>attributes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000" y="681791"/>
            <a:ext cx="8249411" cy="4162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creen Shot 2015-07-06 at 1.18.4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1" r="-425"/>
          <a:stretch/>
        </p:blipFill>
        <p:spPr>
          <a:xfrm>
            <a:off x="967676" y="681791"/>
            <a:ext cx="7227111" cy="4162286"/>
          </a:xfrm>
        </p:spPr>
      </p:pic>
    </p:spTree>
    <p:extLst>
      <p:ext uri="{BB962C8B-B14F-4D97-AF65-F5344CB8AC3E}">
        <p14:creationId xmlns:p14="http://schemas.microsoft.com/office/powerpoint/2010/main" val="2415312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339</Words>
  <Application>Microsoft Macintosh PowerPoint</Application>
  <PresentationFormat>On-screen Show (16:9)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041415 Powerpoint A</vt:lpstr>
      <vt:lpstr>Tables</vt:lpstr>
      <vt:lpstr>Tables Used to Be Evil</vt:lpstr>
      <vt:lpstr>Design</vt:lpstr>
      <vt:lpstr>The Tags</vt:lpstr>
      <vt:lpstr>Simple Table</vt:lpstr>
      <vt:lpstr>Table Headings</vt:lpstr>
      <vt:lpstr>Table Headings</vt:lpstr>
      <vt:lpstr>Spanning Multiple Cells</vt:lpstr>
      <vt:lpstr>PowerPoint Presentation</vt:lpstr>
      <vt:lpstr>PowerPoint Presentation</vt:lpstr>
      <vt:lpstr>The Border Attribute</vt:lpstr>
      <vt:lpstr>Captions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27</cp:revision>
  <dcterms:created xsi:type="dcterms:W3CDTF">2015-06-26T12:02:47Z</dcterms:created>
  <dcterms:modified xsi:type="dcterms:W3CDTF">2015-10-01T20:43:24Z</dcterms:modified>
</cp:coreProperties>
</file>