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6" r:id="rId2"/>
    <p:sldId id="272" r:id="rId3"/>
    <p:sldId id="273" r:id="rId4"/>
    <p:sldId id="274" r:id="rId5"/>
    <p:sldId id="280" r:id="rId6"/>
    <p:sldId id="279" r:id="rId7"/>
    <p:sldId id="269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672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 userDrawn="1"/>
        </p:nvSpPr>
        <p:spPr>
          <a:xfrm>
            <a:off x="647092" y="30332"/>
            <a:ext cx="217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13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Validating Your Site</a:t>
            </a:r>
            <a:endParaRPr lang="en-US" sz="1400" kern="1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03.02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Validating Your 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your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validate?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Browsers are the helicopter parents of programming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As your pages become more complex “hidden” areas can be devastating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86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dirty="0" smtClean="0">
                <a:solidFill>
                  <a:srgbClr val="F2F2F2"/>
                </a:solidFill>
              </a:rPr>
              <a:t>Validate by URI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dirty="0" smtClean="0">
                <a:solidFill>
                  <a:srgbClr val="F2F2F2"/>
                </a:solidFill>
              </a:rPr>
              <a:t>Validate by Filename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dirty="0" smtClean="0">
                <a:solidFill>
                  <a:srgbClr val="F2F2F2"/>
                </a:solidFill>
              </a:rPr>
              <a:t>Validate by Direct Input</a:t>
            </a:r>
          </a:p>
          <a:p>
            <a:pPr marL="457200" indent="-457200">
              <a:buFont typeface="Arial"/>
              <a:buChar char="•"/>
            </a:pPr>
            <a:endParaRPr lang="en-US" b="0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6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freak 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Errors propagate, so always start at the top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Search for solutions online and in forums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338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You can use </a:t>
            </a:r>
            <a:r>
              <a:rPr lang="en-US" dirty="0" err="1" smtClean="0"/>
              <a:t>wave.webaim.org</a:t>
            </a:r>
            <a:r>
              <a:rPr lang="en-US" dirty="0" smtClean="0"/>
              <a:t> to validate accessibility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Only works on hosted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Font typeface="Arial"/>
              <a:buChar char="•"/>
            </a:pPr>
            <a:r>
              <a:rPr lang="en-US" dirty="0" smtClean="0"/>
              <a:t>Validated sites are more robust and more accessible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4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smtClean="0"/>
              <a:t>Non 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13327</TotalTime>
  <Words>183</Words>
  <Application>Microsoft Macintosh PowerPoint</Application>
  <PresentationFormat>On-screen Show (16:9)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041415 Powerpoint A</vt:lpstr>
      <vt:lpstr>Validating Your Site</vt:lpstr>
      <vt:lpstr>Why validate?</vt:lpstr>
      <vt:lpstr>Three approaches</vt:lpstr>
      <vt:lpstr>Don’t freak out!</vt:lpstr>
      <vt:lpstr>Accessibility Validation</vt:lpstr>
      <vt:lpstr>Review</vt:lpstr>
      <vt:lpstr>Acknowledgements/Contributions</vt:lpstr>
    </vt:vector>
  </TitlesOfParts>
  <Manager/>
  <Company>University of Michigan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subject/>
  <dc:creator>School of Michigan</dc:creator>
  <cp:keywords/>
  <dc:description/>
  <cp:lastModifiedBy>DEIL Edit C</cp:lastModifiedBy>
  <cp:revision>28</cp:revision>
  <dcterms:created xsi:type="dcterms:W3CDTF">2015-06-26T12:02:47Z</dcterms:created>
  <dcterms:modified xsi:type="dcterms:W3CDTF">2015-10-01T20:50:38Z</dcterms:modified>
  <cp:category/>
</cp:coreProperties>
</file>