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6" r:id="rId2"/>
    <p:sldId id="272" r:id="rId3"/>
    <p:sldId id="279" r:id="rId4"/>
    <p:sldId id="273" r:id="rId5"/>
    <p:sldId id="274" r:id="rId6"/>
    <p:sldId id="275" r:id="rId7"/>
    <p:sldId id="277" r:id="rId8"/>
    <p:sldId id="276" r:id="rId9"/>
    <p:sldId id="278" r:id="rId10"/>
    <p:sldId id="26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68179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 userDrawn="1"/>
        </p:nvSpPr>
        <p:spPr>
          <a:xfrm>
            <a:off x="647092" y="30332"/>
            <a:ext cx="217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13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cPanel</a:t>
            </a:r>
            <a:endParaRPr lang="en-US" sz="1400" kern="1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193037" y="-17228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0236" y="-6048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03.04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420429" y="112468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HTML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Panel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common interface for managing your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</a:t>
            </a:r>
            <a:r>
              <a:rPr lang="en-US" dirty="0" err="1" smtClean="0"/>
              <a:t>CPanel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0210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You will need to have the URL for your </a:t>
            </a:r>
            <a:r>
              <a:rPr lang="en-US" dirty="0" err="1" smtClean="0"/>
              <a:t>cPanel</a:t>
            </a:r>
            <a:r>
              <a:rPr lang="en-US" dirty="0" smtClean="0"/>
              <a:t> account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Usually a version of your domain name or your hosting service domain name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  <p:pic>
        <p:nvPicPr>
          <p:cNvPr id="4" name="Picture 3" descr="Screen Shot 2015-07-08 at 3.41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91" y="3496649"/>
            <a:ext cx="1229358" cy="11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6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80210"/>
            <a:ext cx="8229600" cy="270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mtClean="0"/>
              <a:t>You will need to have the URL for your cPanel account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smtClean="0"/>
              <a:t>Usually a version of your domain name or your hosting service domain name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  <p:pic>
        <p:nvPicPr>
          <p:cNvPr id="5" name="Picture 4" descr="Screen Shot 2015-07-08 at 3.41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76" y="531482"/>
            <a:ext cx="4661648" cy="450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6616"/>
            <a:ext cx="8229600" cy="3535831"/>
          </a:xfrm>
        </p:spPr>
        <p:txBody>
          <a:bodyPr>
            <a:noAutofit/>
          </a:bodyPr>
          <a:lstStyle/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dirty="0" smtClean="0"/>
              <a:t>Regardless of the </a:t>
            </a:r>
            <a:r>
              <a:rPr lang="en-US" dirty="0" err="1"/>
              <a:t>c</a:t>
            </a:r>
            <a:r>
              <a:rPr lang="en-US" dirty="0" err="1" smtClean="0"/>
              <a:t>Panel</a:t>
            </a:r>
            <a:r>
              <a:rPr lang="en-US" dirty="0" smtClean="0"/>
              <a:t> configuration, every system should have a File Manager.</a:t>
            </a:r>
          </a:p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dirty="0" smtClean="0"/>
              <a:t>From the File Manager, search for the </a:t>
            </a:r>
            <a:r>
              <a:rPr lang="en-US" dirty="0" err="1" smtClean="0"/>
              <a:t>public_html</a:t>
            </a:r>
            <a:r>
              <a:rPr lang="en-US" dirty="0" smtClean="0"/>
              <a:t> (or in some cases, just public) folder.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3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public_html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691"/>
            <a:ext cx="8229600" cy="3702476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dirty="0" smtClean="0"/>
              <a:t>Your site will have a lot of files, some that you want people to see, some that you don’t.</a:t>
            </a:r>
          </a:p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dirty="0" smtClean="0"/>
              <a:t>Uploading files to the </a:t>
            </a:r>
            <a:r>
              <a:rPr lang="en-US" dirty="0" err="1" smtClean="0"/>
              <a:t>public_html</a:t>
            </a:r>
            <a:r>
              <a:rPr lang="en-US" dirty="0" smtClean="0"/>
              <a:t> folder should make them viewable to the public</a:t>
            </a:r>
          </a:p>
          <a:p>
            <a:pPr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2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Wait?  Why can’t I view my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916"/>
            <a:ext cx="8229600" cy="3416577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dirty="0" smtClean="0"/>
              <a:t>You </a:t>
            </a:r>
            <a:r>
              <a:rPr lang="en-US" dirty="0"/>
              <a:t>typed in the wrong </a:t>
            </a:r>
            <a:r>
              <a:rPr lang="en-US" dirty="0" smtClean="0"/>
              <a:t>URL</a:t>
            </a:r>
          </a:p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dirty="0" smtClean="0"/>
              <a:t>When you uploaded the file the transfer didn’t work</a:t>
            </a:r>
          </a:p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dirty="0"/>
              <a:t>When you uploaded the file, it did not have “read access”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371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Permissions</a:t>
            </a:r>
            <a:endParaRPr lang="en-US" dirty="0"/>
          </a:p>
        </p:txBody>
      </p:sp>
      <p:pic>
        <p:nvPicPr>
          <p:cNvPr id="4" name="Content Placeholder 3" descr="Screen Shot 2015-07-08 at 5.14.4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6" b="163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5622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7782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 is possible to edit your files via </a:t>
            </a:r>
            <a:r>
              <a:rPr lang="en-US" dirty="0" err="1" smtClean="0"/>
              <a:t>cPanel</a:t>
            </a:r>
            <a:r>
              <a:rPr lang="en-US" dirty="0" smtClean="0"/>
              <a:t> but I don</a:t>
            </a:r>
            <a:r>
              <a:rPr lang="fr-FR" dirty="0" smtClean="0"/>
              <a:t>’</a:t>
            </a:r>
            <a:r>
              <a:rPr lang="en-US" dirty="0" smtClean="0"/>
              <a:t>t do that.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Changes are immediately public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Less opportunity to test and debug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92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1831"/>
            <a:ext cx="8229600" cy="3386764"/>
          </a:xfrm>
        </p:spPr>
        <p:txBody>
          <a:bodyPr>
            <a:normAutofit fontScale="92500"/>
          </a:bodyPr>
          <a:lstStyle/>
          <a:p>
            <a:pPr marL="457200" indent="-457200">
              <a:spcBef>
                <a:spcPts val="1800"/>
              </a:spcBef>
              <a:buFont typeface="Arial"/>
              <a:buChar char="•"/>
            </a:pPr>
            <a:r>
              <a:rPr lang="en-US" dirty="0" smtClean="0"/>
              <a:t>Versions of </a:t>
            </a:r>
            <a:r>
              <a:rPr lang="en-US" dirty="0" err="1" smtClean="0"/>
              <a:t>cPanel</a:t>
            </a:r>
            <a:r>
              <a:rPr lang="en-US" dirty="0" smtClean="0"/>
              <a:t> often differ depending on if you are using paid or free site</a:t>
            </a:r>
          </a:p>
          <a:p>
            <a:pPr marL="457200" indent="-457200">
              <a:spcBef>
                <a:spcPts val="1800"/>
              </a:spcBef>
              <a:buFont typeface="Arial"/>
              <a:buChar char="•"/>
            </a:pPr>
            <a:r>
              <a:rPr lang="en-US" dirty="0" smtClean="0"/>
              <a:t>Offers many administrative tools (email accounts, database management, </a:t>
            </a:r>
            <a:r>
              <a:rPr lang="en-US" dirty="0" err="1" smtClean="0"/>
              <a:t>cron</a:t>
            </a:r>
            <a:r>
              <a:rPr lang="en-US" dirty="0" smtClean="0"/>
              <a:t> jobs)</a:t>
            </a:r>
          </a:p>
          <a:p>
            <a:pPr marL="457200" indent="-457200">
              <a:spcBef>
                <a:spcPts val="1800"/>
              </a:spcBef>
              <a:buFont typeface="Arial"/>
              <a:buChar char="•"/>
            </a:pPr>
            <a:r>
              <a:rPr lang="en-US" dirty="0" smtClean="0"/>
              <a:t>An alternative is to use </a:t>
            </a:r>
            <a:r>
              <a:rPr lang="en-US" dirty="0" err="1" smtClean="0"/>
              <a:t>sftp</a:t>
            </a:r>
            <a:r>
              <a:rPr lang="en-US" dirty="0" smtClean="0"/>
              <a:t> to transfer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7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336</Words>
  <Application>Microsoft Macintosh PowerPoint</Application>
  <PresentationFormat>On-screen Show (16:9)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041415 Powerpoint A</vt:lpstr>
      <vt:lpstr>cPanel</vt:lpstr>
      <vt:lpstr>Connecting to CPanel</vt:lpstr>
      <vt:lpstr>PowerPoint Presentation</vt:lpstr>
      <vt:lpstr>File Manager</vt:lpstr>
      <vt:lpstr>public_html</vt:lpstr>
      <vt:lpstr>Wait?  Why can’t I view my file?</vt:lpstr>
      <vt:lpstr>Changing Permissions</vt:lpstr>
      <vt:lpstr>Working locally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School of Michigan</dc:creator>
  <cp:lastModifiedBy>DEIL Edit C</cp:lastModifiedBy>
  <cp:revision>26</cp:revision>
  <dcterms:created xsi:type="dcterms:W3CDTF">2015-06-26T12:02:47Z</dcterms:created>
  <dcterms:modified xsi:type="dcterms:W3CDTF">2015-10-01T21:03:14Z</dcterms:modified>
</cp:coreProperties>
</file>