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6" r:id="rId2"/>
    <p:sldId id="272" r:id="rId3"/>
    <p:sldId id="273" r:id="rId4"/>
    <p:sldId id="274" r:id="rId5"/>
    <p:sldId id="26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112" y="-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0278D-0FCA-AB42-A4B2-C0E4D6BC0192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E940A-EDFC-1E48-B681-F73B46ED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73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30332"/>
            <a:ext cx="318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Using Secure File Transfer Protocol</a:t>
            </a:r>
            <a:endParaRPr lang="en-US" sz="1400" kern="1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03.05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Secure File Transfer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SFTP – A faster way to transfer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File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750"/>
            <a:ext cx="8229600" cy="270299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A common way to transfer files is with FTP/SFTP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Flashback, what is a protocol?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Allows you to “drag and drop” as oppose to one-at-a-time file upload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8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102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Find/install a FTP client</a:t>
            </a:r>
          </a:p>
          <a:p>
            <a:pPr marL="1200150" lvl="1" indent="-457200">
              <a:spcAft>
                <a:spcPts val="1200"/>
              </a:spcAft>
              <a:buFont typeface="Arial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PC –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WinSCP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200150" lvl="1" indent="-457200">
              <a:spcAft>
                <a:spcPts val="1200"/>
              </a:spcAft>
              <a:buFont typeface="Arial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Mac –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Fugu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Cyberduck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Find the ftp address for your host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406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417"/>
            <a:ext cx="8229600" cy="2702991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You can upload your files many ways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mtClean="0"/>
              <a:t>Make </a:t>
            </a:r>
            <a:r>
              <a:rPr lang="en-US" dirty="0" smtClean="0"/>
              <a:t>sure you know your login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7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 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20100</TotalTime>
  <Words>191</Words>
  <Application>Microsoft Macintosh PowerPoint</Application>
  <PresentationFormat>On-screen Show (16:9)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041415 Powerpoint A</vt:lpstr>
      <vt:lpstr>Using Secure File Transfer Protocol</vt:lpstr>
      <vt:lpstr>Secure File Transfer</vt:lpstr>
      <vt:lpstr>What you need</vt:lpstr>
      <vt:lpstr>Review</vt:lpstr>
      <vt:lpstr>Acknowledgements/Contributions</vt:lpstr>
    </vt:vector>
  </TitlesOfParts>
  <Manager/>
  <Company>University of Michigan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subject/>
  <dc:creator>School of Michigan</dc:creator>
  <cp:keywords/>
  <dc:description/>
  <cp:lastModifiedBy>DEIL Edit C</cp:lastModifiedBy>
  <cp:revision>31</cp:revision>
  <cp:lastPrinted>2015-08-31T14:22:23Z</cp:lastPrinted>
  <dcterms:created xsi:type="dcterms:W3CDTF">2015-06-26T12:02:47Z</dcterms:created>
  <dcterms:modified xsi:type="dcterms:W3CDTF">2015-10-01T20:53:22Z</dcterms:modified>
  <cp:category/>
</cp:coreProperties>
</file>