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6" r:id="rId2"/>
    <p:sldId id="272" r:id="rId3"/>
    <p:sldId id="273" r:id="rId4"/>
    <p:sldId id="277" r:id="rId5"/>
    <p:sldId id="26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" y="-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Final Project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03.06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Example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3768"/>
              </a:spcBef>
              <a:buFont typeface="Arial"/>
              <a:buChar char="•"/>
            </a:pPr>
            <a:r>
              <a:rPr lang="en-US" dirty="0" smtClean="0"/>
              <a:t>Use the screenshot as a template</a:t>
            </a:r>
          </a:p>
          <a:p>
            <a:pPr marL="457200" indent="-457200">
              <a:spcBef>
                <a:spcPts val="3768"/>
              </a:spcBef>
              <a:buFont typeface="Arial"/>
              <a:buChar char="•"/>
            </a:pPr>
            <a:r>
              <a:rPr lang="en-US" dirty="0" smtClean="0"/>
              <a:t>No tricks, just testing for syntactic accuracy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Code will be sent through a parser.  Parsers look for specific expressions in your code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Somewhat fragile – don’t add anything extra to your code.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the practice exam to test each section individually</a:t>
            </a:r>
          </a:p>
        </p:txBody>
      </p:sp>
    </p:spTree>
    <p:extLst>
      <p:ext uri="{BB962C8B-B14F-4D97-AF65-F5344CB8AC3E}">
        <p14:creationId xmlns:p14="http://schemas.microsoft.com/office/powerpoint/2010/main" val="380568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7966"/>
            <a:ext cx="8229600" cy="1071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Good luck!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67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</a:t>
            </a:r>
            <a:r>
              <a:rPr lang="en-US" sz="2000" smtClean="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29316</TotalTime>
  <Words>159</Words>
  <Application>Microsoft Macintosh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041415 Powerpoint A</vt:lpstr>
      <vt:lpstr>Final Project</vt:lpstr>
      <vt:lpstr>Create the Example Page</vt:lpstr>
      <vt:lpstr>Grading</vt:lpstr>
      <vt:lpstr>PowerPoint Presentation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40</cp:revision>
  <dcterms:created xsi:type="dcterms:W3CDTF">2015-06-26T12:02:47Z</dcterms:created>
  <dcterms:modified xsi:type="dcterms:W3CDTF">2015-10-01T20:53:51Z</dcterms:modified>
</cp:coreProperties>
</file>