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Event Management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Revolutionizing Event Management with AI-Powered Efficiency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Join Us in Revolutionizing Event Management!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 of the platform’s value</a:t>
            </a:r>
          </a:p>
          <a:p>
            <a:r>
              <a:t>- Potential to disrupt the event management industry</a:t>
            </a:r>
          </a:p>
          <a:p>
            <a:r>
              <a:t>- Call to action: Partner with us for a new era in event planning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Vendor Performance Analysis</a:t>
            </a:r>
          </a:p>
        </p:txBody>
      </p:sp>
      <p:pic>
        <p:nvPicPr>
          <p:cNvPr id="3" name="Picture 2" descr="vendor_performance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Satisfaction Ratings</a:t>
            </a:r>
          </a:p>
        </p:txBody>
      </p:sp>
      <p:pic>
        <p:nvPicPr>
          <p:cNvPr id="3" name="Picture 2" descr="user_satisfaction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Challenges in Traditional Event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Unorganized vendor management</a:t>
            </a:r>
          </a:p>
          <a:p>
            <a:r>
              <a:t>- Time-consuming coordination</a:t>
            </a:r>
          </a:p>
          <a:p>
            <a:r>
              <a:t>- Lack of pricing transparency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 One-Stop AI-Powered Event Management 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Unified platform for all event services</a:t>
            </a:r>
          </a:p>
          <a:p>
            <a:r>
              <a:t>- AI-powered recommendations and chatbot assistance</a:t>
            </a:r>
          </a:p>
          <a:p>
            <a:r>
              <a:t>- Real-time availability and secure payment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Our Platform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Registration</a:t>
            </a:r>
          </a:p>
          <a:p>
            <a:r>
              <a:t>2. Event Creation</a:t>
            </a:r>
          </a:p>
          <a:p>
            <a:r>
              <a:t>3. Service Discovery</a:t>
            </a:r>
          </a:p>
          <a:p>
            <a:r>
              <a:t>4. Booking &amp; Payment</a:t>
            </a:r>
          </a:p>
          <a:p>
            <a:r>
              <a:t>5. Event Execution</a:t>
            </a:r>
          </a:p>
          <a:p>
            <a:r>
              <a:t>6. Feedback &amp; Analytics</a:t>
            </a:r>
          </a:p>
        </p:txBody>
      </p:sp>
      <p:pic>
        <p:nvPicPr>
          <p:cNvPr id="4" name="Picture 3" descr="flowchart_event_manag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306" y="1203649"/>
            <a:ext cx="4194726" cy="41947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Intelligent Features for Seamless Event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Personalized Service Recommendations</a:t>
            </a:r>
          </a:p>
          <a:p>
            <a:r>
              <a:t>- AI Chatbot for 24/7 Assistance</a:t>
            </a:r>
          </a:p>
          <a:p>
            <a:r>
              <a:t>- Smart Vendor Suggestions and Dynamic Pricing</a:t>
            </a:r>
          </a:p>
          <a:p>
            <a:r>
              <a:t>- Sentiment Analysis for Feedback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Exploring a Billion-Dollar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Event management market size in India and globally</a:t>
            </a:r>
          </a:p>
          <a:p>
            <a:r>
              <a:t>- Growing demand for digital platforms</a:t>
            </a:r>
          </a:p>
          <a:p>
            <a:r>
              <a:t>- Untapped potential in weddings, corporate, and cultural events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Sustainable and Scalable 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Vendor commission fees</a:t>
            </a:r>
          </a:p>
          <a:p>
            <a:r>
              <a:t>- Subscription model for premium services</a:t>
            </a:r>
          </a:p>
          <a:p>
            <a:r>
              <a:t>- Ad placements for local vendors</a:t>
            </a:r>
          </a:p>
        </p:txBody>
      </p:sp>
      <p:pic>
        <p:nvPicPr>
          <p:cNvPr id="4" name="Picture 3" descr="revenue_model_event_manage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0" y="503853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Sets Us Apart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AI-powered decision-making</a:t>
            </a:r>
          </a:p>
          <a:p>
            <a:r>
              <a:t>- Vendor diversity and quality control</a:t>
            </a:r>
          </a:p>
          <a:p>
            <a:r>
              <a:t>- Cost-efficiency and user convenience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Scaling Our Vision for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Phase 1: Platform Development and Vendor Onboarding</a:t>
            </a:r>
          </a:p>
          <a:p>
            <a:r>
              <a:t>- Phase 2: AI Enhancement and Real-Time Analytics</a:t>
            </a:r>
          </a:p>
          <a:p>
            <a:r>
              <a:t>- Phase 3: Nationwide Expansion and Partnerships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251</Words>
  <Application>Microsoft Macintosh PowerPoint</Application>
  <PresentationFormat>On-screen Show (4:3)</PresentationFormat>
  <Paragraphs>44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Event Management Platform</vt:lpstr>
      <vt:lpstr>Challenges in Traditional Event Management</vt:lpstr>
      <vt:lpstr>A One-Stop AI-Powered Event Management Hub</vt:lpstr>
      <vt:lpstr>How Our Platform Works</vt:lpstr>
      <vt:lpstr>Intelligent Features for Seamless Event Management</vt:lpstr>
      <vt:lpstr>Exploring a Billion-Dollar Industry</vt:lpstr>
      <vt:lpstr>Sustainable and Scalable Business Model</vt:lpstr>
      <vt:lpstr>What Sets Us Apart</vt:lpstr>
      <vt:lpstr>Scaling Our Vision for Success</vt:lpstr>
      <vt:lpstr>Join Us in Revolutionizing Event Management!</vt:lpstr>
      <vt:lpstr>Vendor Performance Analysis</vt:lpstr>
      <vt:lpstr>User Satisfaction Ratings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Platform</dc:title>
  <dc:creator>prana</dc:creator>
  <dc:description>generated using python-pptx</dc:description>
  <cp:lastModifiedBy>pranav_shally@outlook.com</cp:lastModifiedBy>
  <cp:revision>3</cp:revision>
  <dcterms:created xsi:type="dcterms:W3CDTF">2013-01-27T09:14:16Z</dcterms:created>
  <dcterms:modified xsi:type="dcterms:W3CDTF">2025-03-23T04:00:56Z</dcterms:modified>
</cp:coreProperties>
</file>