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586beaa-bc1a-4812-8f73-0893797e4e8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36d2aa8-fa19-425c-8be6-ab9272164a7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bbbd51b-2494-4b56-bf33-ac71c64b665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60e149e-3260-4ccd-9995-f632ba1cecb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96961aa-216d-4ce5-8a6f-05640c252c9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668dfc6-8f6f-420c-b2cc-2074169f602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5b9c20e-c04f-4b5e-9b6a-76707bac6c3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f10fbfd-10c7-40f2-98aa-a22bf8a2c07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4daa3d2-e6f6-4ca9-ac3d-287ac214a24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85f8e9d-9c31-44a4-89a6-c741678f693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2023-04-13T00:01:24.083Z</dcterms:created>
  <dcterms:modified xsi:type="dcterms:W3CDTF">2023-04-13T00:01:24.083Z</dcterms:modified>
</cp:coreProperties>
</file>