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F999-3DA3-15A4-F8AB-909A3A77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5D48F-88E4-DBEC-9707-11F6E500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F049-46DE-7A88-20AE-C24567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00F0-0D38-53FB-4B82-EEFE65FD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4E8-B351-B54B-C862-06D6AA0B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6C26-15C2-F7B3-C165-446712A5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6489-5C55-A496-2296-A125CB45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70FD-4499-5BD1-256C-D5205AF2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053C-6FF2-47CA-0CFB-E237504F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41D7-0E7F-A128-AFF4-C42A1338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D10AB-59C9-977B-87AA-B363A1819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64DA3-BBF8-3B30-BD2C-7891BEAE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0419-7A4C-363D-7C65-D694D30E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9E042-9BE1-96C1-8D69-F03DF703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B85-6071-6A5F-1982-AC289D08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264-7F41-4A1F-6D05-107B821B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830E-4381-7E6D-BCBA-6C796700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9ED2-0BEA-5AE5-215D-D3A692A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BE92-7A82-E0F5-CC90-3550AA00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CFD7-06DF-45D5-F84F-B5A2B79B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B8EB-75CA-9B5A-9611-88A66867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563E-7F6F-A150-0470-FD6BF554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B5F1-6C1E-8D6F-705B-5FD83307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EEB9-06D8-EB57-DFFC-E0DF6471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268F-53F0-100E-F964-0C0205F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8C-C376-F3AC-1F51-34C17C27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F342-1D17-CD55-DA67-BF2914BB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352BB-62FF-C674-6D4E-D4A6336F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F4D3-9025-53CD-DEA4-17A7CC47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34F84-8A09-AA6E-9C16-95DBBE72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BCAEC-DBED-9D52-3042-BBC438B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B8CD-13DA-B1A3-DF62-48650E40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2E57-7FE3-41CB-FDA1-0139EFC3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128F-43F3-2899-30E3-65BEBD96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FA416-26A2-EEE8-8DF3-DDD236624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164E2-4840-3231-F0AC-845205F66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1C80-CDDC-53EF-5473-7D510927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7E8A8-C0A0-9339-B6C9-C6D7702A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C605E-9482-08CF-2FE7-06B836A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ACD9-4876-C622-349F-6E9CB06A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1763A-822C-CDC7-39DE-742A0A9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0F0D1-EBDA-47D0-AC7B-33F0916B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DAAE-1218-8288-5E0D-DA24015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D09D0-6AFD-8FD7-F71B-35A21B5E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9AC1B-44FD-0449-E79D-814E2A3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F6F3-E4E3-8511-0C6B-816A2E8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6AC8-9C79-C518-9478-2FA1EFD4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F3F5-FAC6-A8CF-3912-480768B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540A-C46F-869E-B15D-BBCCF2A1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BFB1-8851-69C2-AA08-3A0C7E5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40780-D148-F9DA-C447-FE6CA9E6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7533-4F26-68AE-B60F-C7C6C5BC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F93C-1382-4ACA-C6AA-4373D7A8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E8423-C8CA-6315-08D2-2DE54401A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3BFD-6AD6-E9D3-2EE2-80A7C963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B30C-1517-264D-6427-56F3E2B3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4FB5B-F5C7-A671-A429-F96A600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812A4-15F1-0DB2-3192-58D00932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E2DD-0572-25DF-8188-21F52CCD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560F-BDA7-5BE8-9756-AD320D45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DEAF-8346-E3C3-E005-4063E56A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4B2D-A246-41EE-B7EB-C783567BF25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36DB-E1D3-455D-9CEE-5A57970C3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AB30-0E4E-40FC-8BA9-D1A4D709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D29D-DE69-4290-9AE0-1DC34BA5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585-549D-4D27-B26C-96CEF192C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18" y="1712259"/>
            <a:ext cx="8561294" cy="10625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DAILY DATA REPORTING 15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794957-C49A-4F3F-AC49-1681F4517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SUMANTH S </a:t>
            </a:r>
          </a:p>
          <a:p>
            <a:r>
              <a:rPr lang="en-US" dirty="0"/>
              <a:t>AF0363570</a:t>
            </a:r>
          </a:p>
        </p:txBody>
      </p:sp>
    </p:spTree>
    <p:extLst>
      <p:ext uri="{BB962C8B-B14F-4D97-AF65-F5344CB8AC3E}">
        <p14:creationId xmlns:p14="http://schemas.microsoft.com/office/powerpoint/2010/main" val="5443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7A64-2269-1350-9185-F7BC6AC6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20" y="517525"/>
            <a:ext cx="6916270" cy="8809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Footlight MT Light" panose="0204060206030A020304" pitchFamily="18" charset="0"/>
              </a:rPr>
              <a:t>IDENTIFYING THE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B067-A735-F615-274D-07D25CFC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870449"/>
            <a:ext cx="11302254" cy="35890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: did anyone took more time on day 15 than day 14?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Task2:did anyone take longer because they were focusing too much on the quality?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Task3:how many have shown improvement in terms of TPT on day14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Task4: who are the top 3 members with the lowest TPT on the 15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 and who are 3 members with lowest average TPT against the day 1 to day 15 ?Are they the same person?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chart would you insight for each of the above points?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average of TPT against the each day?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3F98A2-EE6E-FD52-5991-B90BE052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203E-8FBC-DB04-5D9C-165DCB55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" y="143737"/>
            <a:ext cx="11109512" cy="11023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did anyone take more time on day 15 than on day 14?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366350-CD6A-0E59-F882-55015801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" y="847977"/>
            <a:ext cx="11752728" cy="58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9AD3-3A4C-C5C5-F04B-62B552EB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8584"/>
            <a:ext cx="9471212" cy="62099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Did anyone take longer because they were focusing too much on the quality?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376C4-3BF5-811C-B7C6-EF2069BA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0" y="1078443"/>
            <a:ext cx="9571549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928C-1B53-D068-F3E6-8384CAD1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22459" cy="57616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have shown improvement in terms of TPT on day14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4B073-F4EC-45C3-24F2-5694342A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12" y="1054459"/>
            <a:ext cx="9632515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C700-D137-B3F2-C876-059FBF7AF9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Task4: who are the top 3 members with the lowest TPT on the 15th day and who are 3 members with lowest average TPT against the day 1 to day 15 ?Are they the same person?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E2E2A-69D6-49BA-08E8-866B7A3F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6" y="2169459"/>
            <a:ext cx="5681054" cy="4323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DC022-749F-E4BC-5224-521453BF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5" y="2169459"/>
            <a:ext cx="5866210" cy="43234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5557EA-850C-4A38-DF45-695649388073}"/>
              </a:ext>
            </a:extLst>
          </p:cNvPr>
          <p:cNvSpPr/>
          <p:nvPr/>
        </p:nvSpPr>
        <p:spPr>
          <a:xfrm>
            <a:off x="493059" y="1757082"/>
            <a:ext cx="3990282" cy="4123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396945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CBF2-597C-95BD-0B08-92C437BA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693" y="528918"/>
            <a:ext cx="5723965" cy="62753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of TPT against each day?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AD8C-304F-13DD-3CBD-3DA9D92D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105" y="1439676"/>
            <a:ext cx="6683319" cy="470956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4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Footlight MT Light</vt:lpstr>
      <vt:lpstr>Times New Roman</vt:lpstr>
      <vt:lpstr>Office Theme</vt:lpstr>
      <vt:lpstr>DAILY DATA REPORTING 15</vt:lpstr>
      <vt:lpstr>IDENTIFYING THE ANOMALIES</vt:lpstr>
      <vt:lpstr>PowerPoint Presentation</vt:lpstr>
      <vt:lpstr>Task 1: did anyone take more time on day 15 than on day 14? </vt:lpstr>
      <vt:lpstr>Task 2: Did anyone take longer because they were focusing too much on the quality? </vt:lpstr>
      <vt:lpstr>how many have shown improvement in terms of TPT on day14</vt:lpstr>
      <vt:lpstr>Task4: who are the top 3 members with the lowest TPT on the 15th day and who are 3 members with lowest average TPT against the day 1 to day 15 ?Are they the same person? </vt:lpstr>
      <vt:lpstr>What is the average of TPT against each day?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DATA REPORTING 1</dc:title>
  <dc:creator>THISPC HOME</dc:creator>
  <cp:lastModifiedBy>Sumanth S</cp:lastModifiedBy>
  <cp:revision>5</cp:revision>
  <dcterms:created xsi:type="dcterms:W3CDTF">2024-02-16T19:19:09Z</dcterms:created>
  <dcterms:modified xsi:type="dcterms:W3CDTF">2024-06-14T15:41:02Z</dcterms:modified>
</cp:coreProperties>
</file>