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7" r:id="rId7"/>
    <p:sldId id="268" r:id="rId8"/>
    <p:sldId id="269" r:id="rId9"/>
    <p:sldId id="270" r:id="rId10"/>
    <p:sldId id="261" r:id="rId11"/>
    <p:sldId id="260" r:id="rId12"/>
    <p:sldId id="264" r:id="rId13"/>
    <p:sldId id="26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E4B1E-4E37-4EC2-89E8-62834B7FB9C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C95846-632A-4F26-B093-1E3F98D97045}">
      <dgm:prSet/>
      <dgm:spPr/>
      <dgm:t>
        <a:bodyPr/>
        <a:lstStyle/>
        <a:p>
          <a:pPr>
            <a:lnSpc>
              <a:spcPct val="100000"/>
            </a:lnSpc>
          </a:pPr>
          <a:r>
            <a:rPr lang="en-IN" dirty="0"/>
            <a:t>Two Servo motors</a:t>
          </a:r>
        </a:p>
        <a:p>
          <a:pPr>
            <a:lnSpc>
              <a:spcPct val="100000"/>
            </a:lnSpc>
          </a:pPr>
          <a:r>
            <a:rPr lang="en-IN" dirty="0"/>
            <a:t>And  Web Cam</a:t>
          </a:r>
          <a:endParaRPr lang="en-US" dirty="0"/>
        </a:p>
      </dgm:t>
    </dgm:pt>
    <dgm:pt modelId="{BA54B6F3-5B66-4228-B137-2ECC055404FE}" type="parTrans" cxnId="{CF3C7792-2EF0-4A4E-9778-3491CA114D93}">
      <dgm:prSet/>
      <dgm:spPr/>
      <dgm:t>
        <a:bodyPr/>
        <a:lstStyle/>
        <a:p>
          <a:endParaRPr lang="en-US"/>
        </a:p>
      </dgm:t>
    </dgm:pt>
    <dgm:pt modelId="{6C932C4C-8909-4AFB-856C-09824EC48196}" type="sibTrans" cxnId="{CF3C7792-2EF0-4A4E-9778-3491CA114D93}">
      <dgm:prSet/>
      <dgm:spPr/>
      <dgm:t>
        <a:bodyPr/>
        <a:lstStyle/>
        <a:p>
          <a:pPr>
            <a:lnSpc>
              <a:spcPct val="100000"/>
            </a:lnSpc>
          </a:pPr>
          <a:endParaRPr lang="en-US"/>
        </a:p>
      </dgm:t>
    </dgm:pt>
    <dgm:pt modelId="{11D1EB9C-D5BE-4214-9690-C423011DA9A7}">
      <dgm:prSet/>
      <dgm:spPr/>
      <dgm:t>
        <a:bodyPr/>
        <a:lstStyle/>
        <a:p>
          <a:pPr>
            <a:lnSpc>
              <a:spcPct val="100000"/>
            </a:lnSpc>
          </a:pPr>
          <a:r>
            <a:rPr lang="en-IN" dirty="0"/>
            <a:t>One Conveyer Belts</a:t>
          </a:r>
          <a:endParaRPr lang="en-US" dirty="0"/>
        </a:p>
      </dgm:t>
    </dgm:pt>
    <dgm:pt modelId="{5EB8645E-2709-4E8D-8883-89103A24C7BB}" type="parTrans" cxnId="{9EDC15E2-1E96-4720-9729-C9CB32B4E5A6}">
      <dgm:prSet/>
      <dgm:spPr/>
      <dgm:t>
        <a:bodyPr/>
        <a:lstStyle/>
        <a:p>
          <a:endParaRPr lang="en-US"/>
        </a:p>
      </dgm:t>
    </dgm:pt>
    <dgm:pt modelId="{2B05F0A4-7083-4B83-93BA-D630AD7AFEA3}" type="sibTrans" cxnId="{9EDC15E2-1E96-4720-9729-C9CB32B4E5A6}">
      <dgm:prSet/>
      <dgm:spPr/>
      <dgm:t>
        <a:bodyPr/>
        <a:lstStyle/>
        <a:p>
          <a:pPr>
            <a:lnSpc>
              <a:spcPct val="100000"/>
            </a:lnSpc>
          </a:pPr>
          <a:endParaRPr lang="en-US"/>
        </a:p>
      </dgm:t>
    </dgm:pt>
    <dgm:pt modelId="{76B0FF30-F7A4-4208-885B-387AEF34CFD7}">
      <dgm:prSet/>
      <dgm:spPr/>
      <dgm:t>
        <a:bodyPr/>
        <a:lstStyle/>
        <a:p>
          <a:pPr>
            <a:lnSpc>
              <a:spcPct val="100000"/>
            </a:lnSpc>
          </a:pPr>
          <a:r>
            <a:rPr lang="en-IN"/>
            <a:t>My RIO</a:t>
          </a:r>
          <a:endParaRPr lang="en-US"/>
        </a:p>
      </dgm:t>
    </dgm:pt>
    <dgm:pt modelId="{15B0B49B-BDF0-435E-86A1-212FC094CDBB}" type="parTrans" cxnId="{07967ADE-F525-4E54-90FA-286C1085FE54}">
      <dgm:prSet/>
      <dgm:spPr/>
      <dgm:t>
        <a:bodyPr/>
        <a:lstStyle/>
        <a:p>
          <a:endParaRPr lang="en-US"/>
        </a:p>
      </dgm:t>
    </dgm:pt>
    <dgm:pt modelId="{515FE8F6-9D75-44C9-A2A4-54B883CBF325}" type="sibTrans" cxnId="{07967ADE-F525-4E54-90FA-286C1085FE54}">
      <dgm:prSet/>
      <dgm:spPr/>
      <dgm:t>
        <a:bodyPr/>
        <a:lstStyle/>
        <a:p>
          <a:pPr>
            <a:lnSpc>
              <a:spcPct val="100000"/>
            </a:lnSpc>
          </a:pPr>
          <a:endParaRPr lang="en-US"/>
        </a:p>
      </dgm:t>
    </dgm:pt>
    <dgm:pt modelId="{CF3E5680-5715-4FB2-8A44-23F634BF4E61}">
      <dgm:prSet/>
      <dgm:spPr/>
      <dgm:t>
        <a:bodyPr/>
        <a:lstStyle/>
        <a:p>
          <a:pPr>
            <a:lnSpc>
              <a:spcPct val="100000"/>
            </a:lnSpc>
          </a:pPr>
          <a:r>
            <a:rPr lang="en-US" dirty="0"/>
            <a:t>Image</a:t>
          </a:r>
          <a:r>
            <a:rPr lang="en-US" baseline="0" dirty="0"/>
            <a:t> Processing module</a:t>
          </a:r>
          <a:endParaRPr lang="en-US" dirty="0"/>
        </a:p>
      </dgm:t>
    </dgm:pt>
    <dgm:pt modelId="{8BA1603C-3794-45BE-ACE5-B8254500AC8E}" type="parTrans" cxnId="{5D8FD5A0-85B9-49DE-A8BE-6AC5645011F2}">
      <dgm:prSet/>
      <dgm:spPr/>
      <dgm:t>
        <a:bodyPr/>
        <a:lstStyle/>
        <a:p>
          <a:endParaRPr lang="en-US"/>
        </a:p>
      </dgm:t>
    </dgm:pt>
    <dgm:pt modelId="{E7C6D11B-A771-4C93-9DC5-9B559EB8CE02}" type="sibTrans" cxnId="{5D8FD5A0-85B9-49DE-A8BE-6AC5645011F2}">
      <dgm:prSet/>
      <dgm:spPr/>
      <dgm:t>
        <a:bodyPr/>
        <a:lstStyle/>
        <a:p>
          <a:pPr>
            <a:lnSpc>
              <a:spcPct val="100000"/>
            </a:lnSpc>
          </a:pPr>
          <a:endParaRPr lang="en-US"/>
        </a:p>
      </dgm:t>
    </dgm:pt>
    <dgm:pt modelId="{F239029C-28CB-4082-BDFF-0792138DE029}">
      <dgm:prSet/>
      <dgm:spPr/>
      <dgm:t>
        <a:bodyPr/>
        <a:lstStyle/>
        <a:p>
          <a:pPr>
            <a:lnSpc>
              <a:spcPct val="100000"/>
            </a:lnSpc>
          </a:pPr>
          <a:r>
            <a:rPr lang="en-IN"/>
            <a:t>Breadboard and jump wires</a:t>
          </a:r>
          <a:endParaRPr lang="en-US"/>
        </a:p>
      </dgm:t>
    </dgm:pt>
    <dgm:pt modelId="{7CEA4F06-3584-4702-8E23-ABB2802ACD7F}" type="parTrans" cxnId="{E04BE3A6-EEDE-4ACC-B2C4-207669A11D66}">
      <dgm:prSet/>
      <dgm:spPr/>
      <dgm:t>
        <a:bodyPr/>
        <a:lstStyle/>
        <a:p>
          <a:endParaRPr lang="en-US"/>
        </a:p>
      </dgm:t>
    </dgm:pt>
    <dgm:pt modelId="{1AD91938-28EC-43E4-A55F-B5F262D012A0}" type="sibTrans" cxnId="{E04BE3A6-EEDE-4ACC-B2C4-207669A11D66}">
      <dgm:prSet/>
      <dgm:spPr/>
      <dgm:t>
        <a:bodyPr/>
        <a:lstStyle/>
        <a:p>
          <a:pPr>
            <a:lnSpc>
              <a:spcPct val="100000"/>
            </a:lnSpc>
          </a:pPr>
          <a:endParaRPr lang="en-US"/>
        </a:p>
      </dgm:t>
    </dgm:pt>
    <dgm:pt modelId="{A2217135-B5A8-4310-9BEC-D82B303BBA7B}">
      <dgm:prSet/>
      <dgm:spPr/>
      <dgm:t>
        <a:bodyPr/>
        <a:lstStyle/>
        <a:p>
          <a:pPr>
            <a:lnSpc>
              <a:spcPct val="100000"/>
            </a:lnSpc>
          </a:pPr>
          <a:r>
            <a:rPr lang="en-US" dirty="0"/>
            <a:t>Battery Eliminator</a:t>
          </a:r>
        </a:p>
      </dgm:t>
    </dgm:pt>
    <dgm:pt modelId="{ECDB721D-5775-42C2-AF06-7DAD7F8C290B}" type="parTrans" cxnId="{FE1EE7F9-3018-4806-BC1A-FA48B67FB387}">
      <dgm:prSet/>
      <dgm:spPr/>
      <dgm:t>
        <a:bodyPr/>
        <a:lstStyle/>
        <a:p>
          <a:endParaRPr lang="en-US"/>
        </a:p>
      </dgm:t>
    </dgm:pt>
    <dgm:pt modelId="{14898A79-3F12-4CDB-B042-E65AB9AD7FED}" type="sibTrans" cxnId="{FE1EE7F9-3018-4806-BC1A-FA48B67FB387}">
      <dgm:prSet/>
      <dgm:spPr/>
      <dgm:t>
        <a:bodyPr/>
        <a:lstStyle/>
        <a:p>
          <a:pPr>
            <a:lnSpc>
              <a:spcPct val="100000"/>
            </a:lnSpc>
          </a:pPr>
          <a:endParaRPr lang="en-US"/>
        </a:p>
      </dgm:t>
    </dgm:pt>
    <dgm:pt modelId="{48309D65-FB52-42CA-BB5F-4C823FD74E75}">
      <dgm:prSet/>
      <dgm:spPr/>
      <dgm:t>
        <a:bodyPr/>
        <a:lstStyle/>
        <a:p>
          <a:pPr>
            <a:lnSpc>
              <a:spcPct val="100000"/>
            </a:lnSpc>
          </a:pPr>
          <a:r>
            <a:rPr lang="en-IN"/>
            <a:t>Power jack</a:t>
          </a:r>
          <a:endParaRPr lang="en-US"/>
        </a:p>
      </dgm:t>
    </dgm:pt>
    <dgm:pt modelId="{566468E7-3440-4120-8CEC-6C6BCEB8012C}" type="parTrans" cxnId="{158EFFFA-D034-4D66-AAD5-D274FF448B7C}">
      <dgm:prSet/>
      <dgm:spPr/>
      <dgm:t>
        <a:bodyPr/>
        <a:lstStyle/>
        <a:p>
          <a:endParaRPr lang="en-US"/>
        </a:p>
      </dgm:t>
    </dgm:pt>
    <dgm:pt modelId="{FD84B2F1-117A-42D4-94B9-37B91C515549}" type="sibTrans" cxnId="{158EFFFA-D034-4D66-AAD5-D274FF448B7C}">
      <dgm:prSet/>
      <dgm:spPr/>
      <dgm:t>
        <a:bodyPr/>
        <a:lstStyle/>
        <a:p>
          <a:endParaRPr lang="en-US"/>
        </a:p>
      </dgm:t>
    </dgm:pt>
    <dgm:pt modelId="{F8C7E042-6D6D-49ED-871F-8DBBF638CD48}" type="pres">
      <dgm:prSet presAssocID="{77DE4B1E-4E37-4EC2-89E8-62834B7FB9C6}" presName="root" presStyleCnt="0">
        <dgm:presLayoutVars>
          <dgm:dir/>
          <dgm:resizeHandles val="exact"/>
        </dgm:presLayoutVars>
      </dgm:prSet>
      <dgm:spPr/>
    </dgm:pt>
    <dgm:pt modelId="{4C65C16E-2835-4391-8FBA-673B01138E69}" type="pres">
      <dgm:prSet presAssocID="{CAC95846-632A-4F26-B093-1E3F98D97045}" presName="compNode" presStyleCnt="0"/>
      <dgm:spPr/>
    </dgm:pt>
    <dgm:pt modelId="{892CB7D9-67D5-49B0-A2DD-6C10767E4D42}" type="pres">
      <dgm:prSet presAssocID="{CAC95846-632A-4F26-B093-1E3F98D97045}"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B28DC553-7927-4F99-AE63-F1A61DF34265}" type="pres">
      <dgm:prSet presAssocID="{CAC95846-632A-4F26-B093-1E3F98D97045}" presName="spaceRect" presStyleCnt="0"/>
      <dgm:spPr/>
    </dgm:pt>
    <dgm:pt modelId="{19E73ED3-62A9-4CB8-B0F1-D1FD20A88BFB}" type="pres">
      <dgm:prSet presAssocID="{CAC95846-632A-4F26-B093-1E3F98D97045}" presName="textRect" presStyleLbl="revTx" presStyleIdx="0" presStyleCnt="7">
        <dgm:presLayoutVars>
          <dgm:chMax val="1"/>
          <dgm:chPref val="1"/>
        </dgm:presLayoutVars>
      </dgm:prSet>
      <dgm:spPr/>
    </dgm:pt>
    <dgm:pt modelId="{B21309E0-CDDA-408B-A751-ED4D4CCA5146}" type="pres">
      <dgm:prSet presAssocID="{6C932C4C-8909-4AFB-856C-09824EC48196}" presName="sibTrans" presStyleCnt="0"/>
      <dgm:spPr/>
    </dgm:pt>
    <dgm:pt modelId="{77A57C1B-7BC0-40BB-9385-459D3F26219E}" type="pres">
      <dgm:prSet presAssocID="{11D1EB9C-D5BE-4214-9690-C423011DA9A7}" presName="compNode" presStyleCnt="0"/>
      <dgm:spPr/>
    </dgm:pt>
    <dgm:pt modelId="{A3BCF1DD-774C-48EB-9D58-13B84EDC4F8C}" type="pres">
      <dgm:prSet presAssocID="{11D1EB9C-D5BE-4214-9690-C423011DA9A7}"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10309B14-643C-4D86-8190-665FDB82C8DA}" type="pres">
      <dgm:prSet presAssocID="{11D1EB9C-D5BE-4214-9690-C423011DA9A7}" presName="spaceRect" presStyleCnt="0"/>
      <dgm:spPr/>
    </dgm:pt>
    <dgm:pt modelId="{12DC28E4-98A0-455A-8BA5-6615AD957714}" type="pres">
      <dgm:prSet presAssocID="{11D1EB9C-D5BE-4214-9690-C423011DA9A7}" presName="textRect" presStyleLbl="revTx" presStyleIdx="1" presStyleCnt="7">
        <dgm:presLayoutVars>
          <dgm:chMax val="1"/>
          <dgm:chPref val="1"/>
        </dgm:presLayoutVars>
      </dgm:prSet>
      <dgm:spPr/>
    </dgm:pt>
    <dgm:pt modelId="{BD53FDFE-AC20-405A-9440-1EA0686933D3}" type="pres">
      <dgm:prSet presAssocID="{2B05F0A4-7083-4B83-93BA-D630AD7AFEA3}" presName="sibTrans" presStyleCnt="0"/>
      <dgm:spPr/>
    </dgm:pt>
    <dgm:pt modelId="{DDAFAF9F-59C3-4C11-939C-1A054B6D012F}" type="pres">
      <dgm:prSet presAssocID="{76B0FF30-F7A4-4208-885B-387AEF34CFD7}" presName="compNode" presStyleCnt="0"/>
      <dgm:spPr/>
    </dgm:pt>
    <dgm:pt modelId="{643125E4-9CBC-433E-892A-9A11E04459F4}" type="pres">
      <dgm:prSet presAssocID="{76B0FF30-F7A4-4208-885B-387AEF34CFD7}"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69811895-8003-457B-8890-1BE966353634}" type="pres">
      <dgm:prSet presAssocID="{76B0FF30-F7A4-4208-885B-387AEF34CFD7}" presName="spaceRect" presStyleCnt="0"/>
      <dgm:spPr/>
    </dgm:pt>
    <dgm:pt modelId="{78D81E79-C976-489A-8B82-0677BDF830D1}" type="pres">
      <dgm:prSet presAssocID="{76B0FF30-F7A4-4208-885B-387AEF34CFD7}" presName="textRect" presStyleLbl="revTx" presStyleIdx="2" presStyleCnt="7">
        <dgm:presLayoutVars>
          <dgm:chMax val="1"/>
          <dgm:chPref val="1"/>
        </dgm:presLayoutVars>
      </dgm:prSet>
      <dgm:spPr/>
    </dgm:pt>
    <dgm:pt modelId="{4CBF6C77-1665-4F18-8464-4D5DE447F697}" type="pres">
      <dgm:prSet presAssocID="{515FE8F6-9D75-44C9-A2A4-54B883CBF325}" presName="sibTrans" presStyleCnt="0"/>
      <dgm:spPr/>
    </dgm:pt>
    <dgm:pt modelId="{FC179DED-49B7-47EE-A57B-285CCAFBB9C7}" type="pres">
      <dgm:prSet presAssocID="{CF3E5680-5715-4FB2-8A44-23F634BF4E61}" presName="compNode" presStyleCnt="0"/>
      <dgm:spPr/>
    </dgm:pt>
    <dgm:pt modelId="{3F93F038-80F6-4646-B003-1F33792DE20B}" type="pres">
      <dgm:prSet presAssocID="{CF3E5680-5715-4FB2-8A44-23F634BF4E61}"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4DBDC022-03DF-43CE-8583-34FD0DDCEB65}" type="pres">
      <dgm:prSet presAssocID="{CF3E5680-5715-4FB2-8A44-23F634BF4E61}" presName="spaceRect" presStyleCnt="0"/>
      <dgm:spPr/>
    </dgm:pt>
    <dgm:pt modelId="{1A3ED1DF-D51F-4F61-9C7A-57760299F5C5}" type="pres">
      <dgm:prSet presAssocID="{CF3E5680-5715-4FB2-8A44-23F634BF4E61}" presName="textRect" presStyleLbl="revTx" presStyleIdx="3" presStyleCnt="7">
        <dgm:presLayoutVars>
          <dgm:chMax val="1"/>
          <dgm:chPref val="1"/>
        </dgm:presLayoutVars>
      </dgm:prSet>
      <dgm:spPr/>
    </dgm:pt>
    <dgm:pt modelId="{34D0C8D7-C43E-496E-8AF5-A4BDBA27CBD3}" type="pres">
      <dgm:prSet presAssocID="{E7C6D11B-A771-4C93-9DC5-9B559EB8CE02}" presName="sibTrans" presStyleCnt="0"/>
      <dgm:spPr/>
    </dgm:pt>
    <dgm:pt modelId="{292C4256-6FEE-4FE6-95FF-A46D1ECCF154}" type="pres">
      <dgm:prSet presAssocID="{F239029C-28CB-4082-BDFF-0792138DE029}" presName="compNode" presStyleCnt="0"/>
      <dgm:spPr/>
    </dgm:pt>
    <dgm:pt modelId="{93DA3939-0E5A-467F-AAF2-2144E9F5F7BD}" type="pres">
      <dgm:prSet presAssocID="{F239029C-28CB-4082-BDFF-0792138DE029}"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Pencil"/>
        </a:ext>
      </dgm:extLst>
    </dgm:pt>
    <dgm:pt modelId="{F05831B0-996A-4512-BF01-CEC3A8C85775}" type="pres">
      <dgm:prSet presAssocID="{F239029C-28CB-4082-BDFF-0792138DE029}" presName="spaceRect" presStyleCnt="0"/>
      <dgm:spPr/>
    </dgm:pt>
    <dgm:pt modelId="{D9E29C20-59C0-4612-B048-F5FE1325C877}" type="pres">
      <dgm:prSet presAssocID="{F239029C-28CB-4082-BDFF-0792138DE029}" presName="textRect" presStyleLbl="revTx" presStyleIdx="4" presStyleCnt="7">
        <dgm:presLayoutVars>
          <dgm:chMax val="1"/>
          <dgm:chPref val="1"/>
        </dgm:presLayoutVars>
      </dgm:prSet>
      <dgm:spPr/>
    </dgm:pt>
    <dgm:pt modelId="{215688AE-D6A8-4209-B418-6F0FF1B87726}" type="pres">
      <dgm:prSet presAssocID="{1AD91938-28EC-43E4-A55F-B5F262D012A0}" presName="sibTrans" presStyleCnt="0"/>
      <dgm:spPr/>
    </dgm:pt>
    <dgm:pt modelId="{0775C96B-3CDB-4D39-91A1-572834576123}" type="pres">
      <dgm:prSet presAssocID="{A2217135-B5A8-4310-9BEC-D82B303BBA7B}" presName="compNode" presStyleCnt="0"/>
      <dgm:spPr/>
    </dgm:pt>
    <dgm:pt modelId="{A9D80ABE-FDB9-4180-AD3F-0A80E933BB03}" type="pres">
      <dgm:prSet presAssocID="{A2217135-B5A8-4310-9BEC-D82B303BBA7B}"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o sign"/>
        </a:ext>
      </dgm:extLst>
    </dgm:pt>
    <dgm:pt modelId="{CEBFF90E-630C-482A-9FAC-3E447D4BF7C8}" type="pres">
      <dgm:prSet presAssocID="{A2217135-B5A8-4310-9BEC-D82B303BBA7B}" presName="spaceRect" presStyleCnt="0"/>
      <dgm:spPr/>
    </dgm:pt>
    <dgm:pt modelId="{8433930A-7DAC-4C71-BC0E-D93713D8D153}" type="pres">
      <dgm:prSet presAssocID="{A2217135-B5A8-4310-9BEC-D82B303BBA7B}" presName="textRect" presStyleLbl="revTx" presStyleIdx="5" presStyleCnt="7">
        <dgm:presLayoutVars>
          <dgm:chMax val="1"/>
          <dgm:chPref val="1"/>
        </dgm:presLayoutVars>
      </dgm:prSet>
      <dgm:spPr/>
    </dgm:pt>
    <dgm:pt modelId="{51CC91E6-F983-495D-8CDF-84662E49587E}" type="pres">
      <dgm:prSet presAssocID="{14898A79-3F12-4CDB-B042-E65AB9AD7FED}" presName="sibTrans" presStyleCnt="0"/>
      <dgm:spPr/>
    </dgm:pt>
    <dgm:pt modelId="{A36CB469-A289-44B6-8F5A-96B1BAA91FEB}" type="pres">
      <dgm:prSet presAssocID="{48309D65-FB52-42CA-BB5F-4C823FD74E75}" presName="compNode" presStyleCnt="0"/>
      <dgm:spPr/>
    </dgm:pt>
    <dgm:pt modelId="{9CB2AA0F-02CE-4213-A865-6B21A42746C0}" type="pres">
      <dgm:prSet presAssocID="{48309D65-FB52-42CA-BB5F-4C823FD74E75}"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lectric Car"/>
        </a:ext>
      </dgm:extLst>
    </dgm:pt>
    <dgm:pt modelId="{5332D03E-2C6A-4F45-BFB3-332C3A0FF2C8}" type="pres">
      <dgm:prSet presAssocID="{48309D65-FB52-42CA-BB5F-4C823FD74E75}" presName="spaceRect" presStyleCnt="0"/>
      <dgm:spPr/>
    </dgm:pt>
    <dgm:pt modelId="{F492E53F-47C6-4234-9325-52D37C09DCF5}" type="pres">
      <dgm:prSet presAssocID="{48309D65-FB52-42CA-BB5F-4C823FD74E75}" presName="textRect" presStyleLbl="revTx" presStyleIdx="6" presStyleCnt="7">
        <dgm:presLayoutVars>
          <dgm:chMax val="1"/>
          <dgm:chPref val="1"/>
        </dgm:presLayoutVars>
      </dgm:prSet>
      <dgm:spPr/>
    </dgm:pt>
  </dgm:ptLst>
  <dgm:cxnLst>
    <dgm:cxn modelId="{09D9CC10-A7C1-4873-A597-8DF1121ED232}" type="presOf" srcId="{CF3E5680-5715-4FB2-8A44-23F634BF4E61}" destId="{1A3ED1DF-D51F-4F61-9C7A-57760299F5C5}" srcOrd="0" destOrd="0" presId="urn:microsoft.com/office/officeart/2018/2/layout/IconLabelList"/>
    <dgm:cxn modelId="{C1D5BA28-1D3F-44D0-A8EF-09C819969BA8}" type="presOf" srcId="{CAC95846-632A-4F26-B093-1E3F98D97045}" destId="{19E73ED3-62A9-4CB8-B0F1-D1FD20A88BFB}" srcOrd="0" destOrd="0" presId="urn:microsoft.com/office/officeart/2018/2/layout/IconLabelList"/>
    <dgm:cxn modelId="{0863B865-BE36-4A6A-9797-9FC59DD0E17A}" type="presOf" srcId="{76B0FF30-F7A4-4208-885B-387AEF34CFD7}" destId="{78D81E79-C976-489A-8B82-0677BDF830D1}" srcOrd="0" destOrd="0" presId="urn:microsoft.com/office/officeart/2018/2/layout/IconLabelList"/>
    <dgm:cxn modelId="{B9AC5168-259A-4466-8418-3B36BB052638}" type="presOf" srcId="{77DE4B1E-4E37-4EC2-89E8-62834B7FB9C6}" destId="{F8C7E042-6D6D-49ED-871F-8DBBF638CD48}" srcOrd="0" destOrd="0" presId="urn:microsoft.com/office/officeart/2018/2/layout/IconLabelList"/>
    <dgm:cxn modelId="{B38BB954-1F69-425C-9288-69AEEB7B669B}" type="presOf" srcId="{A2217135-B5A8-4310-9BEC-D82B303BBA7B}" destId="{8433930A-7DAC-4C71-BC0E-D93713D8D153}" srcOrd="0" destOrd="0" presId="urn:microsoft.com/office/officeart/2018/2/layout/IconLabelList"/>
    <dgm:cxn modelId="{A393B57A-0273-4C5C-88EB-170A70FFD6FB}" type="presOf" srcId="{11D1EB9C-D5BE-4214-9690-C423011DA9A7}" destId="{12DC28E4-98A0-455A-8BA5-6615AD957714}" srcOrd="0" destOrd="0" presId="urn:microsoft.com/office/officeart/2018/2/layout/IconLabelList"/>
    <dgm:cxn modelId="{CF3C7792-2EF0-4A4E-9778-3491CA114D93}" srcId="{77DE4B1E-4E37-4EC2-89E8-62834B7FB9C6}" destId="{CAC95846-632A-4F26-B093-1E3F98D97045}" srcOrd="0" destOrd="0" parTransId="{BA54B6F3-5B66-4228-B137-2ECC055404FE}" sibTransId="{6C932C4C-8909-4AFB-856C-09824EC48196}"/>
    <dgm:cxn modelId="{EDCC1195-DE34-4A25-B4F0-3982CAE15555}" type="presOf" srcId="{F239029C-28CB-4082-BDFF-0792138DE029}" destId="{D9E29C20-59C0-4612-B048-F5FE1325C877}" srcOrd="0" destOrd="0" presId="urn:microsoft.com/office/officeart/2018/2/layout/IconLabelList"/>
    <dgm:cxn modelId="{5D8FD5A0-85B9-49DE-A8BE-6AC5645011F2}" srcId="{77DE4B1E-4E37-4EC2-89E8-62834B7FB9C6}" destId="{CF3E5680-5715-4FB2-8A44-23F634BF4E61}" srcOrd="3" destOrd="0" parTransId="{8BA1603C-3794-45BE-ACE5-B8254500AC8E}" sibTransId="{E7C6D11B-A771-4C93-9DC5-9B559EB8CE02}"/>
    <dgm:cxn modelId="{E04BE3A6-EEDE-4ACC-B2C4-207669A11D66}" srcId="{77DE4B1E-4E37-4EC2-89E8-62834B7FB9C6}" destId="{F239029C-28CB-4082-BDFF-0792138DE029}" srcOrd="4" destOrd="0" parTransId="{7CEA4F06-3584-4702-8E23-ABB2802ACD7F}" sibTransId="{1AD91938-28EC-43E4-A55F-B5F262D012A0}"/>
    <dgm:cxn modelId="{0F9235D6-65B6-46F3-8767-A36E4913BBA8}" type="presOf" srcId="{48309D65-FB52-42CA-BB5F-4C823FD74E75}" destId="{F492E53F-47C6-4234-9325-52D37C09DCF5}" srcOrd="0" destOrd="0" presId="urn:microsoft.com/office/officeart/2018/2/layout/IconLabelList"/>
    <dgm:cxn modelId="{07967ADE-F525-4E54-90FA-286C1085FE54}" srcId="{77DE4B1E-4E37-4EC2-89E8-62834B7FB9C6}" destId="{76B0FF30-F7A4-4208-885B-387AEF34CFD7}" srcOrd="2" destOrd="0" parTransId="{15B0B49B-BDF0-435E-86A1-212FC094CDBB}" sibTransId="{515FE8F6-9D75-44C9-A2A4-54B883CBF325}"/>
    <dgm:cxn modelId="{9EDC15E2-1E96-4720-9729-C9CB32B4E5A6}" srcId="{77DE4B1E-4E37-4EC2-89E8-62834B7FB9C6}" destId="{11D1EB9C-D5BE-4214-9690-C423011DA9A7}" srcOrd="1" destOrd="0" parTransId="{5EB8645E-2709-4E8D-8883-89103A24C7BB}" sibTransId="{2B05F0A4-7083-4B83-93BA-D630AD7AFEA3}"/>
    <dgm:cxn modelId="{FE1EE7F9-3018-4806-BC1A-FA48B67FB387}" srcId="{77DE4B1E-4E37-4EC2-89E8-62834B7FB9C6}" destId="{A2217135-B5A8-4310-9BEC-D82B303BBA7B}" srcOrd="5" destOrd="0" parTransId="{ECDB721D-5775-42C2-AF06-7DAD7F8C290B}" sibTransId="{14898A79-3F12-4CDB-B042-E65AB9AD7FED}"/>
    <dgm:cxn modelId="{158EFFFA-D034-4D66-AAD5-D274FF448B7C}" srcId="{77DE4B1E-4E37-4EC2-89E8-62834B7FB9C6}" destId="{48309D65-FB52-42CA-BB5F-4C823FD74E75}" srcOrd="6" destOrd="0" parTransId="{566468E7-3440-4120-8CEC-6C6BCEB8012C}" sibTransId="{FD84B2F1-117A-42D4-94B9-37B91C515549}"/>
    <dgm:cxn modelId="{5438DE33-6AE1-4E8F-BD2C-7E8EE3DD6496}" type="presParOf" srcId="{F8C7E042-6D6D-49ED-871F-8DBBF638CD48}" destId="{4C65C16E-2835-4391-8FBA-673B01138E69}" srcOrd="0" destOrd="0" presId="urn:microsoft.com/office/officeart/2018/2/layout/IconLabelList"/>
    <dgm:cxn modelId="{A151D6E6-5786-48BF-B197-9BC7583AC2F0}" type="presParOf" srcId="{4C65C16E-2835-4391-8FBA-673B01138E69}" destId="{892CB7D9-67D5-49B0-A2DD-6C10767E4D42}" srcOrd="0" destOrd="0" presId="urn:microsoft.com/office/officeart/2018/2/layout/IconLabelList"/>
    <dgm:cxn modelId="{D80DC55C-D717-4AD3-BD97-6FF8F57193BD}" type="presParOf" srcId="{4C65C16E-2835-4391-8FBA-673B01138E69}" destId="{B28DC553-7927-4F99-AE63-F1A61DF34265}" srcOrd="1" destOrd="0" presId="urn:microsoft.com/office/officeart/2018/2/layout/IconLabelList"/>
    <dgm:cxn modelId="{349D8251-0A2F-469F-BA04-B7D3459C0649}" type="presParOf" srcId="{4C65C16E-2835-4391-8FBA-673B01138E69}" destId="{19E73ED3-62A9-4CB8-B0F1-D1FD20A88BFB}" srcOrd="2" destOrd="0" presId="urn:microsoft.com/office/officeart/2018/2/layout/IconLabelList"/>
    <dgm:cxn modelId="{C781E45E-26B6-4ACB-9ACB-2817306FEF6F}" type="presParOf" srcId="{F8C7E042-6D6D-49ED-871F-8DBBF638CD48}" destId="{B21309E0-CDDA-408B-A751-ED4D4CCA5146}" srcOrd="1" destOrd="0" presId="urn:microsoft.com/office/officeart/2018/2/layout/IconLabelList"/>
    <dgm:cxn modelId="{0CA40BB4-586F-4CEC-A234-6D1605F2B25E}" type="presParOf" srcId="{F8C7E042-6D6D-49ED-871F-8DBBF638CD48}" destId="{77A57C1B-7BC0-40BB-9385-459D3F26219E}" srcOrd="2" destOrd="0" presId="urn:microsoft.com/office/officeart/2018/2/layout/IconLabelList"/>
    <dgm:cxn modelId="{11CBD3EA-67EE-479D-ADE7-79AC36B069AC}" type="presParOf" srcId="{77A57C1B-7BC0-40BB-9385-459D3F26219E}" destId="{A3BCF1DD-774C-48EB-9D58-13B84EDC4F8C}" srcOrd="0" destOrd="0" presId="urn:microsoft.com/office/officeart/2018/2/layout/IconLabelList"/>
    <dgm:cxn modelId="{BAD70241-8290-4FE3-8037-27D2DEA7F0BA}" type="presParOf" srcId="{77A57C1B-7BC0-40BB-9385-459D3F26219E}" destId="{10309B14-643C-4D86-8190-665FDB82C8DA}" srcOrd="1" destOrd="0" presId="urn:microsoft.com/office/officeart/2018/2/layout/IconLabelList"/>
    <dgm:cxn modelId="{884F08F3-D7D8-44AB-8435-D11AEF71FDE5}" type="presParOf" srcId="{77A57C1B-7BC0-40BB-9385-459D3F26219E}" destId="{12DC28E4-98A0-455A-8BA5-6615AD957714}" srcOrd="2" destOrd="0" presId="urn:microsoft.com/office/officeart/2018/2/layout/IconLabelList"/>
    <dgm:cxn modelId="{5801E33E-19D6-4253-BBAD-FF7DEFBD697A}" type="presParOf" srcId="{F8C7E042-6D6D-49ED-871F-8DBBF638CD48}" destId="{BD53FDFE-AC20-405A-9440-1EA0686933D3}" srcOrd="3" destOrd="0" presId="urn:microsoft.com/office/officeart/2018/2/layout/IconLabelList"/>
    <dgm:cxn modelId="{99BA9E79-7E2F-45D7-8F76-1595A85E19A7}" type="presParOf" srcId="{F8C7E042-6D6D-49ED-871F-8DBBF638CD48}" destId="{DDAFAF9F-59C3-4C11-939C-1A054B6D012F}" srcOrd="4" destOrd="0" presId="urn:microsoft.com/office/officeart/2018/2/layout/IconLabelList"/>
    <dgm:cxn modelId="{6A792EDE-CDA0-43F6-A25F-46DB454C0450}" type="presParOf" srcId="{DDAFAF9F-59C3-4C11-939C-1A054B6D012F}" destId="{643125E4-9CBC-433E-892A-9A11E04459F4}" srcOrd="0" destOrd="0" presId="urn:microsoft.com/office/officeart/2018/2/layout/IconLabelList"/>
    <dgm:cxn modelId="{B9510FC6-33BF-44D3-A88B-913380649531}" type="presParOf" srcId="{DDAFAF9F-59C3-4C11-939C-1A054B6D012F}" destId="{69811895-8003-457B-8890-1BE966353634}" srcOrd="1" destOrd="0" presId="urn:microsoft.com/office/officeart/2018/2/layout/IconLabelList"/>
    <dgm:cxn modelId="{37860B18-F35E-4E95-9641-73080A795AFD}" type="presParOf" srcId="{DDAFAF9F-59C3-4C11-939C-1A054B6D012F}" destId="{78D81E79-C976-489A-8B82-0677BDF830D1}" srcOrd="2" destOrd="0" presId="urn:microsoft.com/office/officeart/2018/2/layout/IconLabelList"/>
    <dgm:cxn modelId="{D7885BA6-6D65-4BAC-9FCA-1026BB967B75}" type="presParOf" srcId="{F8C7E042-6D6D-49ED-871F-8DBBF638CD48}" destId="{4CBF6C77-1665-4F18-8464-4D5DE447F697}" srcOrd="5" destOrd="0" presId="urn:microsoft.com/office/officeart/2018/2/layout/IconLabelList"/>
    <dgm:cxn modelId="{850194C1-E6BE-48EA-A8FC-95E6912D3CF7}" type="presParOf" srcId="{F8C7E042-6D6D-49ED-871F-8DBBF638CD48}" destId="{FC179DED-49B7-47EE-A57B-285CCAFBB9C7}" srcOrd="6" destOrd="0" presId="urn:microsoft.com/office/officeart/2018/2/layout/IconLabelList"/>
    <dgm:cxn modelId="{243BDF69-56BC-44C8-9C2D-DED2F695EFD1}" type="presParOf" srcId="{FC179DED-49B7-47EE-A57B-285CCAFBB9C7}" destId="{3F93F038-80F6-4646-B003-1F33792DE20B}" srcOrd="0" destOrd="0" presId="urn:microsoft.com/office/officeart/2018/2/layout/IconLabelList"/>
    <dgm:cxn modelId="{1368D4E8-25EB-4AAA-8B14-1ADA868C7A49}" type="presParOf" srcId="{FC179DED-49B7-47EE-A57B-285CCAFBB9C7}" destId="{4DBDC022-03DF-43CE-8583-34FD0DDCEB65}" srcOrd="1" destOrd="0" presId="urn:microsoft.com/office/officeart/2018/2/layout/IconLabelList"/>
    <dgm:cxn modelId="{388ED073-B972-4F50-8BCE-EF65FD5EBD82}" type="presParOf" srcId="{FC179DED-49B7-47EE-A57B-285CCAFBB9C7}" destId="{1A3ED1DF-D51F-4F61-9C7A-57760299F5C5}" srcOrd="2" destOrd="0" presId="urn:microsoft.com/office/officeart/2018/2/layout/IconLabelList"/>
    <dgm:cxn modelId="{C6F995AC-55DD-414B-8F0C-0E5191447325}" type="presParOf" srcId="{F8C7E042-6D6D-49ED-871F-8DBBF638CD48}" destId="{34D0C8D7-C43E-496E-8AF5-A4BDBA27CBD3}" srcOrd="7" destOrd="0" presId="urn:microsoft.com/office/officeart/2018/2/layout/IconLabelList"/>
    <dgm:cxn modelId="{3F6B8FB4-ACB4-4445-960B-4988F792FB70}" type="presParOf" srcId="{F8C7E042-6D6D-49ED-871F-8DBBF638CD48}" destId="{292C4256-6FEE-4FE6-95FF-A46D1ECCF154}" srcOrd="8" destOrd="0" presId="urn:microsoft.com/office/officeart/2018/2/layout/IconLabelList"/>
    <dgm:cxn modelId="{D65AFBCD-C573-4AF3-B2FC-E485907A059F}" type="presParOf" srcId="{292C4256-6FEE-4FE6-95FF-A46D1ECCF154}" destId="{93DA3939-0E5A-467F-AAF2-2144E9F5F7BD}" srcOrd="0" destOrd="0" presId="urn:microsoft.com/office/officeart/2018/2/layout/IconLabelList"/>
    <dgm:cxn modelId="{F82DDCE4-8350-437B-AE6A-79BBC147C362}" type="presParOf" srcId="{292C4256-6FEE-4FE6-95FF-A46D1ECCF154}" destId="{F05831B0-996A-4512-BF01-CEC3A8C85775}" srcOrd="1" destOrd="0" presId="urn:microsoft.com/office/officeart/2018/2/layout/IconLabelList"/>
    <dgm:cxn modelId="{F415514E-B4A0-4816-8B9E-E4EBD16BD456}" type="presParOf" srcId="{292C4256-6FEE-4FE6-95FF-A46D1ECCF154}" destId="{D9E29C20-59C0-4612-B048-F5FE1325C877}" srcOrd="2" destOrd="0" presId="urn:microsoft.com/office/officeart/2018/2/layout/IconLabelList"/>
    <dgm:cxn modelId="{6D8A6467-A74D-4B96-A65E-FA772F0F7113}" type="presParOf" srcId="{F8C7E042-6D6D-49ED-871F-8DBBF638CD48}" destId="{215688AE-D6A8-4209-B418-6F0FF1B87726}" srcOrd="9" destOrd="0" presId="urn:microsoft.com/office/officeart/2018/2/layout/IconLabelList"/>
    <dgm:cxn modelId="{94159ED8-484E-4600-8366-34AAA272C6F0}" type="presParOf" srcId="{F8C7E042-6D6D-49ED-871F-8DBBF638CD48}" destId="{0775C96B-3CDB-4D39-91A1-572834576123}" srcOrd="10" destOrd="0" presId="urn:microsoft.com/office/officeart/2018/2/layout/IconLabelList"/>
    <dgm:cxn modelId="{8E5F83AA-D7D3-4D74-BF7D-0E8B6C27D995}" type="presParOf" srcId="{0775C96B-3CDB-4D39-91A1-572834576123}" destId="{A9D80ABE-FDB9-4180-AD3F-0A80E933BB03}" srcOrd="0" destOrd="0" presId="urn:microsoft.com/office/officeart/2018/2/layout/IconLabelList"/>
    <dgm:cxn modelId="{CEF3A50B-C15D-4883-B6A2-C3891E7CE747}" type="presParOf" srcId="{0775C96B-3CDB-4D39-91A1-572834576123}" destId="{CEBFF90E-630C-482A-9FAC-3E447D4BF7C8}" srcOrd="1" destOrd="0" presId="urn:microsoft.com/office/officeart/2018/2/layout/IconLabelList"/>
    <dgm:cxn modelId="{940A5419-D4B9-4BC5-BC4C-18ED83CC5D8E}" type="presParOf" srcId="{0775C96B-3CDB-4D39-91A1-572834576123}" destId="{8433930A-7DAC-4C71-BC0E-D93713D8D153}" srcOrd="2" destOrd="0" presId="urn:microsoft.com/office/officeart/2018/2/layout/IconLabelList"/>
    <dgm:cxn modelId="{751C100C-D961-4717-BDEF-41FA84940842}" type="presParOf" srcId="{F8C7E042-6D6D-49ED-871F-8DBBF638CD48}" destId="{51CC91E6-F983-495D-8CDF-84662E49587E}" srcOrd="11" destOrd="0" presId="urn:microsoft.com/office/officeart/2018/2/layout/IconLabelList"/>
    <dgm:cxn modelId="{B3C480FC-9ADD-4D46-A339-8FDA2CF9F2D9}" type="presParOf" srcId="{F8C7E042-6D6D-49ED-871F-8DBBF638CD48}" destId="{A36CB469-A289-44B6-8F5A-96B1BAA91FEB}" srcOrd="12" destOrd="0" presId="urn:microsoft.com/office/officeart/2018/2/layout/IconLabelList"/>
    <dgm:cxn modelId="{6FF870CD-EAD9-48BD-869E-4541701717CB}" type="presParOf" srcId="{A36CB469-A289-44B6-8F5A-96B1BAA91FEB}" destId="{9CB2AA0F-02CE-4213-A865-6B21A42746C0}" srcOrd="0" destOrd="0" presId="urn:microsoft.com/office/officeart/2018/2/layout/IconLabelList"/>
    <dgm:cxn modelId="{CAF08B37-C9D8-4DA7-8C2B-1A87B40E174A}" type="presParOf" srcId="{A36CB469-A289-44B6-8F5A-96B1BAA91FEB}" destId="{5332D03E-2C6A-4F45-BFB3-332C3A0FF2C8}" srcOrd="1" destOrd="0" presId="urn:microsoft.com/office/officeart/2018/2/layout/IconLabelList"/>
    <dgm:cxn modelId="{94D4E9AB-ABB1-4322-A42B-3973994746E2}" type="presParOf" srcId="{A36CB469-A289-44B6-8F5A-96B1BAA91FEB}" destId="{F492E53F-47C6-4234-9325-52D37C09DCF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CB7D9-67D5-49B0-A2DD-6C10767E4D42}">
      <dsp:nvSpPr>
        <dsp:cNvPr id="0" name=""/>
        <dsp:cNvSpPr/>
      </dsp:nvSpPr>
      <dsp:spPr>
        <a:xfrm>
          <a:off x="665679" y="244978"/>
          <a:ext cx="599589" cy="59958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E73ED3-62A9-4CB8-B0F1-D1FD20A88BFB}">
      <dsp:nvSpPr>
        <dsp:cNvPr id="0" name=""/>
        <dsp:cNvSpPr/>
      </dsp:nvSpPr>
      <dsp:spPr>
        <a:xfrm>
          <a:off x="299263" y="1073222"/>
          <a:ext cx="1332421" cy="53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Two Servo motors</a:t>
          </a:r>
        </a:p>
        <a:p>
          <a:pPr marL="0" lvl="0" indent="0" algn="ctr" defTabSz="622300">
            <a:lnSpc>
              <a:spcPct val="100000"/>
            </a:lnSpc>
            <a:spcBef>
              <a:spcPct val="0"/>
            </a:spcBef>
            <a:spcAft>
              <a:spcPct val="35000"/>
            </a:spcAft>
            <a:buNone/>
          </a:pPr>
          <a:r>
            <a:rPr lang="en-IN" sz="1400" kern="1200" dirty="0"/>
            <a:t>And  Web Cam</a:t>
          </a:r>
          <a:endParaRPr lang="en-US" sz="1400" kern="1200" dirty="0"/>
        </a:p>
      </dsp:txBody>
      <dsp:txXfrm>
        <a:off x="299263" y="1073222"/>
        <a:ext cx="1332421" cy="532968"/>
      </dsp:txXfrm>
    </dsp:sp>
    <dsp:sp modelId="{A3BCF1DD-774C-48EB-9D58-13B84EDC4F8C}">
      <dsp:nvSpPr>
        <dsp:cNvPr id="0" name=""/>
        <dsp:cNvSpPr/>
      </dsp:nvSpPr>
      <dsp:spPr>
        <a:xfrm>
          <a:off x="2231275" y="244978"/>
          <a:ext cx="599589" cy="59958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DC28E4-98A0-455A-8BA5-6615AD957714}">
      <dsp:nvSpPr>
        <dsp:cNvPr id="0" name=""/>
        <dsp:cNvSpPr/>
      </dsp:nvSpPr>
      <dsp:spPr>
        <a:xfrm>
          <a:off x="1864859" y="1073222"/>
          <a:ext cx="1332421" cy="53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One Conveyer Belts</a:t>
          </a:r>
          <a:endParaRPr lang="en-US" sz="1400" kern="1200" dirty="0"/>
        </a:p>
      </dsp:txBody>
      <dsp:txXfrm>
        <a:off x="1864859" y="1073222"/>
        <a:ext cx="1332421" cy="532968"/>
      </dsp:txXfrm>
    </dsp:sp>
    <dsp:sp modelId="{643125E4-9CBC-433E-892A-9A11E04459F4}">
      <dsp:nvSpPr>
        <dsp:cNvPr id="0" name=""/>
        <dsp:cNvSpPr/>
      </dsp:nvSpPr>
      <dsp:spPr>
        <a:xfrm>
          <a:off x="3796871" y="244978"/>
          <a:ext cx="599589" cy="59958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D81E79-C976-489A-8B82-0677BDF830D1}">
      <dsp:nvSpPr>
        <dsp:cNvPr id="0" name=""/>
        <dsp:cNvSpPr/>
      </dsp:nvSpPr>
      <dsp:spPr>
        <a:xfrm>
          <a:off x="3430455" y="1073222"/>
          <a:ext cx="1332421" cy="53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My RIO</a:t>
          </a:r>
          <a:endParaRPr lang="en-US" sz="1400" kern="1200"/>
        </a:p>
      </dsp:txBody>
      <dsp:txXfrm>
        <a:off x="3430455" y="1073222"/>
        <a:ext cx="1332421" cy="532968"/>
      </dsp:txXfrm>
    </dsp:sp>
    <dsp:sp modelId="{3F93F038-80F6-4646-B003-1F33792DE20B}">
      <dsp:nvSpPr>
        <dsp:cNvPr id="0" name=""/>
        <dsp:cNvSpPr/>
      </dsp:nvSpPr>
      <dsp:spPr>
        <a:xfrm>
          <a:off x="665679" y="1939297"/>
          <a:ext cx="599589" cy="59958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3ED1DF-D51F-4F61-9C7A-57760299F5C5}">
      <dsp:nvSpPr>
        <dsp:cNvPr id="0" name=""/>
        <dsp:cNvSpPr/>
      </dsp:nvSpPr>
      <dsp:spPr>
        <a:xfrm>
          <a:off x="299263" y="2767542"/>
          <a:ext cx="1332421" cy="53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Image</a:t>
          </a:r>
          <a:r>
            <a:rPr lang="en-US" sz="1400" kern="1200" baseline="0" dirty="0"/>
            <a:t> Processing module</a:t>
          </a:r>
          <a:endParaRPr lang="en-US" sz="1400" kern="1200" dirty="0"/>
        </a:p>
      </dsp:txBody>
      <dsp:txXfrm>
        <a:off x="299263" y="2767542"/>
        <a:ext cx="1332421" cy="532968"/>
      </dsp:txXfrm>
    </dsp:sp>
    <dsp:sp modelId="{93DA3939-0E5A-467F-AAF2-2144E9F5F7BD}">
      <dsp:nvSpPr>
        <dsp:cNvPr id="0" name=""/>
        <dsp:cNvSpPr/>
      </dsp:nvSpPr>
      <dsp:spPr>
        <a:xfrm>
          <a:off x="2231275" y="1939297"/>
          <a:ext cx="599589" cy="59958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E29C20-59C0-4612-B048-F5FE1325C877}">
      <dsp:nvSpPr>
        <dsp:cNvPr id="0" name=""/>
        <dsp:cNvSpPr/>
      </dsp:nvSpPr>
      <dsp:spPr>
        <a:xfrm>
          <a:off x="1864859" y="2767542"/>
          <a:ext cx="1332421" cy="53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Breadboard and jump wires</a:t>
          </a:r>
          <a:endParaRPr lang="en-US" sz="1400" kern="1200"/>
        </a:p>
      </dsp:txBody>
      <dsp:txXfrm>
        <a:off x="1864859" y="2767542"/>
        <a:ext cx="1332421" cy="532968"/>
      </dsp:txXfrm>
    </dsp:sp>
    <dsp:sp modelId="{A9D80ABE-FDB9-4180-AD3F-0A80E933BB03}">
      <dsp:nvSpPr>
        <dsp:cNvPr id="0" name=""/>
        <dsp:cNvSpPr/>
      </dsp:nvSpPr>
      <dsp:spPr>
        <a:xfrm>
          <a:off x="3796871" y="1939297"/>
          <a:ext cx="599589" cy="599589"/>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33930A-7DAC-4C71-BC0E-D93713D8D153}">
      <dsp:nvSpPr>
        <dsp:cNvPr id="0" name=""/>
        <dsp:cNvSpPr/>
      </dsp:nvSpPr>
      <dsp:spPr>
        <a:xfrm>
          <a:off x="3430455" y="2767542"/>
          <a:ext cx="1332421" cy="53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Battery Eliminator</a:t>
          </a:r>
        </a:p>
      </dsp:txBody>
      <dsp:txXfrm>
        <a:off x="3430455" y="2767542"/>
        <a:ext cx="1332421" cy="532968"/>
      </dsp:txXfrm>
    </dsp:sp>
    <dsp:sp modelId="{9CB2AA0F-02CE-4213-A865-6B21A42746C0}">
      <dsp:nvSpPr>
        <dsp:cNvPr id="0" name=""/>
        <dsp:cNvSpPr/>
      </dsp:nvSpPr>
      <dsp:spPr>
        <a:xfrm>
          <a:off x="2231275" y="3633616"/>
          <a:ext cx="599589" cy="599589"/>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92E53F-47C6-4234-9325-52D37C09DCF5}">
      <dsp:nvSpPr>
        <dsp:cNvPr id="0" name=""/>
        <dsp:cNvSpPr/>
      </dsp:nvSpPr>
      <dsp:spPr>
        <a:xfrm>
          <a:off x="1864859" y="4461861"/>
          <a:ext cx="1332421" cy="53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Power jack</a:t>
          </a:r>
          <a:endParaRPr lang="en-US" sz="1400" kern="1200"/>
        </a:p>
      </dsp:txBody>
      <dsp:txXfrm>
        <a:off x="1864859" y="4461861"/>
        <a:ext cx="1332421" cy="5329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28625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61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3318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6652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6594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7489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9430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1489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687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172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511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704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448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464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710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972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058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11/12/2020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38188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7810018/"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ieeexplore.ieee.org/document/8242417/" TargetMode="External"/><Relationship Id="rId4" Type="http://schemas.openxmlformats.org/officeDocument/2006/relationships/hyperlink" Target="https://ieeexplore.ieee.org/document/806840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8400" y="5029200"/>
            <a:ext cx="6172200" cy="1371600"/>
          </a:xfrm>
        </p:spPr>
        <p:txBody>
          <a:bodyPr>
            <a:normAutofit/>
          </a:bodyPr>
          <a:lstStyle/>
          <a:p>
            <a:r>
              <a:rPr lang="en-IN" dirty="0"/>
              <a:t>				SUBMITTED BY</a:t>
            </a:r>
          </a:p>
          <a:p>
            <a:r>
              <a:rPr lang="en-IN" dirty="0"/>
              <a:t>			P.SUMANTH</a:t>
            </a:r>
          </a:p>
          <a:p>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908" y="3352800"/>
            <a:ext cx="2143125" cy="1447801"/>
          </a:xfrm>
          <a:prstGeom prst="rect">
            <a:avLst/>
          </a:prstGeom>
        </p:spPr>
      </p:pic>
      <p:sp>
        <p:nvSpPr>
          <p:cNvPr id="6" name="Title 5">
            <a:extLst>
              <a:ext uri="{FF2B5EF4-FFF2-40B4-BE49-F238E27FC236}">
                <a16:creationId xmlns:a16="http://schemas.microsoft.com/office/drawing/2014/main" id="{0E0A1ECA-AB10-401C-9418-CF07EC5506E2}"/>
              </a:ext>
            </a:extLst>
          </p:cNvPr>
          <p:cNvSpPr>
            <a:spLocks noGrp="1"/>
          </p:cNvSpPr>
          <p:nvPr>
            <p:ph type="ctrTitle"/>
          </p:nvPr>
        </p:nvSpPr>
        <p:spPr>
          <a:xfrm rot="14853488">
            <a:off x="-685800" y="838200"/>
            <a:ext cx="45719" cy="76199"/>
          </a:xfrm>
        </p:spPr>
        <p:txBody>
          <a:bodyPr>
            <a:normAutofit fontScale="90000"/>
          </a:bodyPr>
          <a:lstStyle/>
          <a:p>
            <a:r>
              <a:rPr lang="en-US" dirty="0"/>
              <a:t> </a:t>
            </a:r>
            <a:endParaRPr lang="en-IN" dirty="0"/>
          </a:p>
        </p:txBody>
      </p:sp>
      <p:sp>
        <p:nvSpPr>
          <p:cNvPr id="7" name="Rectangle 6">
            <a:extLst>
              <a:ext uri="{FF2B5EF4-FFF2-40B4-BE49-F238E27FC236}">
                <a16:creationId xmlns:a16="http://schemas.microsoft.com/office/drawing/2014/main" id="{685FFF99-D404-47E5-8103-F79691618812}"/>
              </a:ext>
            </a:extLst>
          </p:cNvPr>
          <p:cNvSpPr/>
          <p:nvPr/>
        </p:nvSpPr>
        <p:spPr>
          <a:xfrm>
            <a:off x="8589" y="155137"/>
            <a:ext cx="8727646" cy="3416320"/>
          </a:xfrm>
          <a:prstGeom prst="rect">
            <a:avLst/>
          </a:prstGeom>
          <a:noFill/>
        </p:spPr>
        <p:txBody>
          <a:bodyPr wrap="none" lIns="91440" tIns="45720" rIns="91440" bIns="45720">
            <a:spAutoFit/>
          </a:bodyPr>
          <a:lstStyle/>
          <a:p>
            <a:pPr algn="ctr"/>
            <a:r>
              <a:rPr lang="en-IN" sz="5400" dirty="0">
                <a:solidFill>
                  <a:schemeClr val="tx1">
                    <a:lumMod val="50000"/>
                    <a:lumOff val="50000"/>
                  </a:schemeClr>
                </a:solidFill>
              </a:rPr>
              <a:t>COLOR SORTING MACHINE   </a:t>
            </a:r>
          </a:p>
          <a:p>
            <a:pPr algn="ctr"/>
            <a:r>
              <a:rPr lang="en-IN" sz="5400" dirty="0">
                <a:solidFill>
                  <a:schemeClr val="tx1">
                    <a:lumMod val="50000"/>
                    <a:lumOff val="50000"/>
                  </a:schemeClr>
                </a:solidFill>
              </a:rPr>
              <a:t>       USING MY RIO AND</a:t>
            </a:r>
          </a:p>
          <a:p>
            <a:pPr algn="ctr"/>
            <a:r>
              <a:rPr lang="en-IN" sz="5400" dirty="0">
                <a:solidFill>
                  <a:schemeClr val="tx1">
                    <a:lumMod val="50000"/>
                    <a:lumOff val="50000"/>
                  </a:schemeClr>
                </a:solidFill>
              </a:rPr>
              <a:t> IMAGE PROCESSING</a:t>
            </a:r>
            <a:br>
              <a:rPr lang="en-IN" sz="5400" dirty="0"/>
            </a:b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07501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AND CONSTRUCTION     </a:t>
            </a:r>
          </a:p>
        </p:txBody>
      </p:sp>
      <p:pic>
        <p:nvPicPr>
          <p:cNvPr id="1026" name="Picture 2" descr="C:\Users\Sai\Downloads\IMG_20190403_19372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6708" y="2286000"/>
            <a:ext cx="5181600" cy="3758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33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372084" y="685801"/>
            <a:ext cx="2057400" cy="5105400"/>
          </a:xfrm>
        </p:spPr>
        <p:txBody>
          <a:bodyPr>
            <a:normAutofit/>
          </a:bodyPr>
          <a:lstStyle/>
          <a:p>
            <a:pPr algn="l"/>
            <a:r>
              <a:rPr lang="en-IN" sz="2800">
                <a:solidFill>
                  <a:srgbClr val="FFFFFF"/>
                </a:solidFill>
              </a:rPr>
              <a:t>Advantages of My rio over aurdino</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p:cNvSpPr>
            <a:spLocks noGrp="1"/>
          </p:cNvSpPr>
          <p:nvPr>
            <p:ph idx="1"/>
          </p:nvPr>
        </p:nvSpPr>
        <p:spPr>
          <a:xfrm>
            <a:off x="3837829" y="685801"/>
            <a:ext cx="4789439" cy="5105400"/>
          </a:xfrm>
        </p:spPr>
        <p:txBody>
          <a:bodyPr>
            <a:normAutofit/>
          </a:bodyPr>
          <a:lstStyle/>
          <a:p>
            <a:r>
              <a:rPr lang="en-US" sz="1700"/>
              <a:t>The myRIO can also use multithreading to have some parallel operations whereas to achieve this on the Arduino is much harder</a:t>
            </a:r>
          </a:p>
          <a:p>
            <a:r>
              <a:rPr lang="en-US" sz="1700"/>
              <a:t>The FPGA on the myRIO allows you run really high-speed data acquisition much faster than you could perform with the Arduino.</a:t>
            </a:r>
          </a:p>
          <a:p>
            <a:r>
              <a:rPr lang="en-US" sz="1700"/>
              <a:t>The myRIO is more powerful - it has a faster processor / more memory</a:t>
            </a:r>
          </a:p>
          <a:p>
            <a:r>
              <a:rPr lang="en-US" sz="1700"/>
              <a:t> The myRIO has  more I/O options analogue/digital IO, RS232/SPI/I2C etc. </a:t>
            </a:r>
            <a:endParaRPr lang="en-IN" sz="1700"/>
          </a:p>
        </p:txBody>
      </p:sp>
    </p:spTree>
    <p:extLst>
      <p:ext uri="{BB962C8B-B14F-4D97-AF65-F5344CB8AC3E}">
        <p14:creationId xmlns:p14="http://schemas.microsoft.com/office/powerpoint/2010/main" val="89183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p:txBody>
          <a:bodyPr/>
          <a:lstStyle/>
          <a:p>
            <a:r>
              <a:rPr lang="en-US" dirty="0"/>
              <a:t> The rice sorting industry is the first big market, the rice sorting technology  using a high-resolution CCD optical sensor to separate different stones, black rice, etc.</a:t>
            </a:r>
          </a:p>
          <a:p>
            <a:r>
              <a:rPr lang="en-US" dirty="0"/>
              <a:t>In the recycling industry, colour sorters can distinguish between coloured and colourless objects.</a:t>
            </a:r>
          </a:p>
          <a:p>
            <a:r>
              <a:rPr lang="en-US" dirty="0"/>
              <a:t> The transparency of the diamond is measured by the colour sorter and used as a measurement of its purity, and the diamonds are mechanically sorted accordingly.</a:t>
            </a:r>
            <a:endParaRPr lang="en-IN" dirty="0"/>
          </a:p>
        </p:txBody>
      </p:sp>
    </p:spTree>
    <p:extLst>
      <p:ext uri="{BB962C8B-B14F-4D97-AF65-F5344CB8AC3E}">
        <p14:creationId xmlns:p14="http://schemas.microsoft.com/office/powerpoint/2010/main" val="101648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US" dirty="0"/>
              <a:t>                    Color sorting is an excellent one because of its working principle and wide implementation. By applying the idea of this project an industry can easily sort the required product according to its color. Though it has some limitations, but by having done some modification this concept can be implemented in wide range of application.</a:t>
            </a:r>
          </a:p>
          <a:p>
            <a:endParaRPr lang="en-IN" dirty="0"/>
          </a:p>
        </p:txBody>
      </p:sp>
    </p:spTree>
    <p:extLst>
      <p:ext uri="{BB962C8B-B14F-4D97-AF65-F5344CB8AC3E}">
        <p14:creationId xmlns:p14="http://schemas.microsoft.com/office/powerpoint/2010/main" val="390718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12" y="0"/>
            <a:ext cx="8351188"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9018" y="0"/>
            <a:ext cx="1827609"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377009" y="1072609"/>
            <a:ext cx="2281168" cy="4522647"/>
          </a:xfrm>
          <a:effectLst/>
        </p:spPr>
        <p:txBody>
          <a:bodyPr anchor="ctr">
            <a:normAutofit/>
          </a:bodyPr>
          <a:lstStyle/>
          <a:p>
            <a:pPr algn="l"/>
            <a:r>
              <a:rPr lang="en-IN" sz="2800">
                <a:solidFill>
                  <a:schemeClr val="tx2"/>
                </a:solidFill>
              </a:rPr>
              <a:t>REFERENCES</a:t>
            </a:r>
          </a:p>
        </p:txBody>
      </p:sp>
      <p:sp>
        <p:nvSpPr>
          <p:cNvPr id="5" name="Content Placeholder 4"/>
          <p:cNvSpPr>
            <a:spLocks noGrp="1"/>
          </p:cNvSpPr>
          <p:nvPr>
            <p:ph idx="1"/>
          </p:nvPr>
        </p:nvSpPr>
        <p:spPr>
          <a:xfrm>
            <a:off x="3861774" y="1072609"/>
            <a:ext cx="4787405" cy="4522647"/>
          </a:xfrm>
        </p:spPr>
        <p:txBody>
          <a:bodyPr anchor="ctr">
            <a:normAutofit/>
          </a:bodyPr>
          <a:lstStyle/>
          <a:p>
            <a:r>
              <a:rPr lang="en-US" sz="1700" b="1">
                <a:hlinkClick r:id="rId3"/>
              </a:rPr>
              <a:t>Lego bricks color sorting machine</a:t>
            </a:r>
            <a:r>
              <a:rPr lang="en-US" sz="1700" b="1"/>
              <a:t> by </a:t>
            </a:r>
            <a:r>
              <a:rPr lang="en-US" sz="1700"/>
              <a:t>Sazly Anuar ; Allya Badzura Baharuddin ; Amirah Mohammad</a:t>
            </a:r>
          </a:p>
          <a:p>
            <a:r>
              <a:rPr lang="en-US" sz="1700" b="1" u="sng">
                <a:hlinkClick r:id="rId4"/>
              </a:rPr>
              <a:t>Design and construction of color sensor based optical sorting machine</a:t>
            </a:r>
            <a:r>
              <a:rPr lang="en-US" sz="1700"/>
              <a:t> by Timothy Henry ; Laurence ; Ishak ; Ferry Jie</a:t>
            </a:r>
          </a:p>
          <a:p>
            <a:r>
              <a:rPr lang="en-US" sz="1700" b="1">
                <a:hlinkClick r:id="rId5"/>
              </a:rPr>
              <a:t>Multi-color recognition based on neighborhood contrast</a:t>
            </a:r>
            <a:r>
              <a:rPr lang="en-US" sz="1700" b="1"/>
              <a:t> </a:t>
            </a:r>
            <a:r>
              <a:rPr lang="en-US" sz="1700"/>
              <a:t>by </a:t>
            </a:r>
            <a:r>
              <a:rPr lang="en-IN" sz="1700"/>
              <a:t>Qilin Bi ; Xiaomin Jiang ; Xiaoguang Liu ; Taobo Cheng ; Yulong Zhu ; Miaohui Wang</a:t>
            </a:r>
            <a:endParaRPr lang="en-US" sz="1700" b="1"/>
          </a:p>
          <a:p>
            <a:endParaRPr lang="en-IN" sz="1700"/>
          </a:p>
        </p:txBody>
      </p:sp>
    </p:spTree>
    <p:extLst>
      <p:ext uri="{BB962C8B-B14F-4D97-AF65-F5344CB8AC3E}">
        <p14:creationId xmlns:p14="http://schemas.microsoft.com/office/powerpoint/2010/main" val="44314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372084" y="685801"/>
            <a:ext cx="2057400" cy="5105400"/>
          </a:xfrm>
        </p:spPr>
        <p:txBody>
          <a:bodyPr>
            <a:normAutofit/>
          </a:bodyPr>
          <a:lstStyle/>
          <a:p>
            <a:pPr algn="l"/>
            <a:r>
              <a:rPr lang="en-IN" sz="2800">
                <a:solidFill>
                  <a:srgbClr val="FFFFFF"/>
                </a:solidFill>
              </a:rPr>
              <a:t>CONTENTS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p:cNvSpPr>
            <a:spLocks noGrp="1"/>
          </p:cNvSpPr>
          <p:nvPr>
            <p:ph idx="1"/>
          </p:nvPr>
        </p:nvSpPr>
        <p:spPr>
          <a:xfrm>
            <a:off x="3837829" y="685801"/>
            <a:ext cx="4789439" cy="5105400"/>
          </a:xfrm>
        </p:spPr>
        <p:txBody>
          <a:bodyPr>
            <a:normAutofit/>
          </a:bodyPr>
          <a:lstStyle/>
          <a:p>
            <a:r>
              <a:rPr lang="en-IN" sz="1700"/>
              <a:t>ABSTRACT</a:t>
            </a:r>
          </a:p>
          <a:p>
            <a:r>
              <a:rPr lang="en-IN" sz="1700"/>
              <a:t>INTRODUCTION</a:t>
            </a:r>
          </a:p>
          <a:p>
            <a:r>
              <a:rPr lang="en-IN" sz="1700"/>
              <a:t>NECESSARY EQUIPMENT</a:t>
            </a:r>
          </a:p>
          <a:p>
            <a:r>
              <a:rPr lang="en-IN" sz="1700"/>
              <a:t>DESIGN AND CONSTRUCTION</a:t>
            </a:r>
          </a:p>
          <a:p>
            <a:r>
              <a:rPr lang="en-IN" sz="1700"/>
              <a:t>MY RIO OVER AURDINO?</a:t>
            </a:r>
          </a:p>
          <a:p>
            <a:r>
              <a:rPr lang="en-IN" sz="1700"/>
              <a:t>APPLICATIONS</a:t>
            </a:r>
          </a:p>
          <a:p>
            <a:r>
              <a:rPr lang="en-IN" sz="1700"/>
              <a:t>CONCLUSION</a:t>
            </a:r>
          </a:p>
          <a:p>
            <a:r>
              <a:rPr lang="en-IN" sz="1700"/>
              <a:t>REFERENCES</a:t>
            </a:r>
          </a:p>
          <a:p>
            <a:endParaRPr lang="en-IN" sz="1700"/>
          </a:p>
          <a:p>
            <a:endParaRPr lang="en-IN" sz="1700"/>
          </a:p>
          <a:p>
            <a:endParaRPr lang="en-IN" sz="1700"/>
          </a:p>
        </p:txBody>
      </p:sp>
    </p:spTree>
    <p:extLst>
      <p:ext uri="{BB962C8B-B14F-4D97-AF65-F5344CB8AC3E}">
        <p14:creationId xmlns:p14="http://schemas.microsoft.com/office/powerpoint/2010/main" val="12880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372084" y="685801"/>
            <a:ext cx="2057400" cy="5105400"/>
          </a:xfrm>
        </p:spPr>
        <p:txBody>
          <a:bodyPr>
            <a:normAutofit/>
          </a:bodyPr>
          <a:lstStyle/>
          <a:p>
            <a:pPr algn="l"/>
            <a:r>
              <a:rPr lang="en-US" sz="2800">
                <a:solidFill>
                  <a:srgbClr val="FFFFFF"/>
                </a:solidFill>
              </a:rPr>
              <a:t>A</a:t>
            </a:r>
            <a:r>
              <a:rPr lang="en-IN" sz="2800">
                <a:solidFill>
                  <a:srgbClr val="FFFFFF"/>
                </a:solidFill>
              </a:rPr>
              <a:t>BSTRACT</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p:cNvSpPr>
            <a:spLocks noGrp="1"/>
          </p:cNvSpPr>
          <p:nvPr>
            <p:ph idx="1"/>
          </p:nvPr>
        </p:nvSpPr>
        <p:spPr>
          <a:xfrm>
            <a:off x="3837829" y="685801"/>
            <a:ext cx="4789439" cy="5105400"/>
          </a:xfrm>
        </p:spPr>
        <p:txBody>
          <a:bodyPr>
            <a:normAutofit/>
          </a:bodyPr>
          <a:lstStyle/>
          <a:p>
            <a:pPr marL="0" indent="0">
              <a:buNone/>
            </a:pPr>
            <a:r>
              <a:rPr lang="en-US" sz="1700"/>
              <a:t>                          </a:t>
            </a:r>
          </a:p>
          <a:p>
            <a:pPr marL="0" indent="0">
              <a:buNone/>
            </a:pPr>
            <a:r>
              <a:rPr lang="en-US" sz="1700"/>
              <a:t>                          For sorting object in industry optical sorting is very much convenient. Color and size are the most important features for accurate classification and sorting of product which can be done by using some optical sensors or analyzing their pictures. The color sorting machine is mainly a device that can sense the different color of the object and assert them into different belt conveyor. The color detecting sensors worked well and it was able to detect red or green object quite nicely and change the direction of servo on right and left side to sort the object in proper place</a:t>
            </a:r>
          </a:p>
          <a:p>
            <a:pPr marL="0" indent="0">
              <a:buNone/>
            </a:pPr>
            <a:endParaRPr lang="en-US" sz="1700"/>
          </a:p>
          <a:p>
            <a:endParaRPr lang="en-IN" sz="1700"/>
          </a:p>
        </p:txBody>
      </p:sp>
    </p:spTree>
    <p:extLst>
      <p:ext uri="{BB962C8B-B14F-4D97-AF65-F5344CB8AC3E}">
        <p14:creationId xmlns:p14="http://schemas.microsoft.com/office/powerpoint/2010/main" val="170084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90838" y="685800"/>
            <a:ext cx="5736430" cy="1752599"/>
          </a:xfrm>
        </p:spPr>
        <p:txBody>
          <a:bodyPr>
            <a:normAutofit/>
          </a:bodyPr>
          <a:lstStyle/>
          <a:p>
            <a:r>
              <a:rPr lang="en-IN" dirty="0"/>
              <a:t>INTRODUCTION</a:t>
            </a:r>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424" y="1"/>
            <a:ext cx="644163"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068" y="1"/>
            <a:ext cx="626857"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068" y="2585830"/>
            <a:ext cx="1631559"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4308" y="2695292"/>
            <a:ext cx="2018057"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0"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424" y="2690532"/>
            <a:ext cx="217824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068" y="2581071"/>
            <a:ext cx="2170926"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3" name="Content Placeholder 2"/>
          <p:cNvSpPr>
            <a:spLocks noGrp="1"/>
          </p:cNvSpPr>
          <p:nvPr>
            <p:ph idx="1"/>
          </p:nvPr>
        </p:nvSpPr>
        <p:spPr>
          <a:xfrm>
            <a:off x="2890838" y="2666999"/>
            <a:ext cx="5736429" cy="3124201"/>
          </a:xfrm>
        </p:spPr>
        <p:txBody>
          <a:bodyPr anchor="t">
            <a:normAutofit/>
          </a:bodyPr>
          <a:lstStyle/>
          <a:p>
            <a:pPr marL="0" indent="0">
              <a:buNone/>
            </a:pPr>
            <a:r>
              <a:rPr lang="en-IN" sz="1700" dirty="0"/>
              <a:t>                               </a:t>
            </a:r>
            <a:r>
              <a:rPr lang="en-US" sz="1700" dirty="0"/>
              <a:t>Machines can perform highly repetitive tasks better than humans. An employee who has been performing an inspection task over and over again may eventually fail to recognize the color of product. Automating many of the tasks in the industries may help to improve the efficiency of manufacturing system. The purpose of this model is to design and implement a system which automatically separates products based on their color. This machine consists of three parts: conveyor belt, color sensor or Image Processing module , and dc motor. The output and input of these parts was interfaced using  MY RIO</a:t>
            </a:r>
          </a:p>
          <a:p>
            <a:pPr marL="0" indent="0">
              <a:buNone/>
            </a:pPr>
            <a:endParaRPr lang="en-US" sz="1700" dirty="0"/>
          </a:p>
          <a:p>
            <a:pPr marL="0" indent="0">
              <a:buNone/>
            </a:pPr>
            <a:endParaRPr lang="en-IN" sz="1700" dirty="0"/>
          </a:p>
        </p:txBody>
      </p:sp>
    </p:spTree>
    <p:extLst>
      <p:ext uri="{BB962C8B-B14F-4D97-AF65-F5344CB8AC3E}">
        <p14:creationId xmlns:p14="http://schemas.microsoft.com/office/powerpoint/2010/main" val="381594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22"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9" name="Rectangle 28">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229" y="1"/>
            <a:ext cx="334177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6878544" y="1074392"/>
            <a:ext cx="1832574" cy="4377961"/>
          </a:xfrm>
        </p:spPr>
        <p:txBody>
          <a:bodyPr vert="horz" lIns="91440" tIns="45720" rIns="91440" bIns="45720" rtlCol="0" anchor="ctr">
            <a:normAutofit/>
          </a:bodyPr>
          <a:lstStyle/>
          <a:p>
            <a:r>
              <a:rPr lang="en-US" sz="2200">
                <a:solidFill>
                  <a:srgbClr val="000000"/>
                </a:solidFill>
              </a:rPr>
              <a:t>NECESSARY EQUIPMENT</a:t>
            </a:r>
          </a:p>
        </p:txBody>
      </p:sp>
      <p:sp useBgFill="1">
        <p:nvSpPr>
          <p:cNvPr id="31" name="Freeform: Shape 30">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774075"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3" name="Group 32">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7000" y="0"/>
            <a:ext cx="1827609" cy="6858001"/>
            <a:chOff x="1320800" y="0"/>
            <a:chExt cx="2436813" cy="6858001"/>
          </a:xfrm>
        </p:grpSpPr>
        <p:sp>
          <p:nvSpPr>
            <p:cNvPr id="34"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5"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6"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7"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8"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9"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6E55422B-7E55-43F8-80A9-561DA94D2C9F}"/>
              </a:ext>
            </a:extLst>
          </p:cNvPr>
          <p:cNvGraphicFramePr>
            <a:graphicFrameLocks noGrp="1"/>
          </p:cNvGraphicFramePr>
          <p:nvPr>
            <p:ph idx="4294967295"/>
            <p:extLst>
              <p:ext uri="{D42A27DB-BD31-4B8C-83A1-F6EECF244321}">
                <p14:modId xmlns:p14="http://schemas.microsoft.com/office/powerpoint/2010/main" val="1214398310"/>
              </p:ext>
            </p:extLst>
          </p:nvPr>
        </p:nvGraphicFramePr>
        <p:xfrm>
          <a:off x="482600" y="643468"/>
          <a:ext cx="506214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741605"/>
            <a:ext cx="7371826" cy="400110"/>
          </a:xfrm>
          <a:prstGeom prst="rect">
            <a:avLst/>
          </a:prstGeom>
          <a:noFill/>
        </p:spPr>
        <p:txBody>
          <a:bodyPr wrap="none" rtlCol="0">
            <a:spAutoFit/>
          </a:bodyPr>
          <a:lstStyle/>
          <a:p>
            <a:r>
              <a:rPr lang="en-IN" sz="2000" b="1" u="sng" dirty="0"/>
              <a:t>Image Processing Module Used For Determing Color Of An Object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71600"/>
            <a:ext cx="7352506" cy="4133766"/>
          </a:xfrm>
          <a:prstGeom prst="rect">
            <a:avLst/>
          </a:prstGeom>
        </p:spPr>
      </p:pic>
    </p:spTree>
    <p:extLst>
      <p:ext uri="{BB962C8B-B14F-4D97-AF65-F5344CB8AC3E}">
        <p14:creationId xmlns:p14="http://schemas.microsoft.com/office/powerpoint/2010/main" val="5089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550" y="990600"/>
            <a:ext cx="7183240" cy="4038600"/>
          </a:xfrm>
          <a:prstGeom prst="rect">
            <a:avLst/>
          </a:prstGeom>
        </p:spPr>
      </p:pic>
      <p:sp>
        <p:nvSpPr>
          <p:cNvPr id="4" name="TextBox 3"/>
          <p:cNvSpPr txBox="1"/>
          <p:nvPr/>
        </p:nvSpPr>
        <p:spPr>
          <a:xfrm>
            <a:off x="2743200" y="5345668"/>
            <a:ext cx="3833165" cy="369332"/>
          </a:xfrm>
          <a:prstGeom prst="rect">
            <a:avLst/>
          </a:prstGeom>
          <a:noFill/>
        </p:spPr>
        <p:txBody>
          <a:bodyPr wrap="none" rtlCol="0">
            <a:spAutoFit/>
          </a:bodyPr>
          <a:lstStyle/>
          <a:p>
            <a:r>
              <a:rPr lang="en-IN" dirty="0"/>
              <a:t>Detecting Black  And Led (Black) Is ON</a:t>
            </a:r>
          </a:p>
        </p:txBody>
      </p:sp>
    </p:spTree>
    <p:extLst>
      <p:ext uri="{BB962C8B-B14F-4D97-AF65-F5344CB8AC3E}">
        <p14:creationId xmlns:p14="http://schemas.microsoft.com/office/powerpoint/2010/main" val="164403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7183241" cy="4038601"/>
          </a:xfrm>
          <a:prstGeom prst="rect">
            <a:avLst/>
          </a:prstGeom>
        </p:spPr>
      </p:pic>
      <p:sp>
        <p:nvSpPr>
          <p:cNvPr id="3" name="TextBox 2"/>
          <p:cNvSpPr txBox="1"/>
          <p:nvPr/>
        </p:nvSpPr>
        <p:spPr>
          <a:xfrm>
            <a:off x="3124200" y="5562600"/>
            <a:ext cx="3645934" cy="646331"/>
          </a:xfrm>
          <a:prstGeom prst="rect">
            <a:avLst/>
          </a:prstGeom>
          <a:noFill/>
        </p:spPr>
        <p:txBody>
          <a:bodyPr wrap="none" rtlCol="0">
            <a:spAutoFit/>
          </a:bodyPr>
          <a:lstStyle/>
          <a:p>
            <a:r>
              <a:rPr lang="en-IN" dirty="0"/>
              <a:t>Detecting Blue  And Led (Blue) Is ON</a:t>
            </a:r>
          </a:p>
          <a:p>
            <a:endParaRPr lang="en-IN" dirty="0"/>
          </a:p>
        </p:txBody>
      </p:sp>
    </p:spTree>
    <p:extLst>
      <p:ext uri="{BB962C8B-B14F-4D97-AF65-F5344CB8AC3E}">
        <p14:creationId xmlns:p14="http://schemas.microsoft.com/office/powerpoint/2010/main" val="154604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483" y="1295401"/>
            <a:ext cx="7318772" cy="4114800"/>
          </a:xfrm>
          <a:prstGeom prst="rect">
            <a:avLst/>
          </a:prstGeom>
        </p:spPr>
      </p:pic>
      <p:sp>
        <p:nvSpPr>
          <p:cNvPr id="3" name="TextBox 2"/>
          <p:cNvSpPr txBox="1"/>
          <p:nvPr/>
        </p:nvSpPr>
        <p:spPr>
          <a:xfrm>
            <a:off x="3565234" y="5715000"/>
            <a:ext cx="3495572" cy="369332"/>
          </a:xfrm>
          <a:prstGeom prst="rect">
            <a:avLst/>
          </a:prstGeom>
          <a:noFill/>
        </p:spPr>
        <p:txBody>
          <a:bodyPr wrap="none" rtlCol="0">
            <a:spAutoFit/>
          </a:bodyPr>
          <a:lstStyle/>
          <a:p>
            <a:r>
              <a:rPr lang="en-IN" dirty="0"/>
              <a:t>Detecting Red And Led (Red) Is ON</a:t>
            </a:r>
          </a:p>
        </p:txBody>
      </p:sp>
    </p:spTree>
    <p:extLst>
      <p:ext uri="{BB962C8B-B14F-4D97-AF65-F5344CB8AC3E}">
        <p14:creationId xmlns:p14="http://schemas.microsoft.com/office/powerpoint/2010/main" val="870392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33</TotalTime>
  <Words>601</Words>
  <Application>Microsoft Office PowerPoint</Application>
  <PresentationFormat>On-screen Show (4:3)</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Corbel</vt:lpstr>
      <vt:lpstr>Parallax</vt:lpstr>
      <vt:lpstr> </vt:lpstr>
      <vt:lpstr>CONTENTS</vt:lpstr>
      <vt:lpstr>ABSTRACT</vt:lpstr>
      <vt:lpstr>INTRODUCTION</vt:lpstr>
      <vt:lpstr>NECESSARY EQUIPMENT</vt:lpstr>
      <vt:lpstr>PowerPoint Presentation</vt:lpstr>
      <vt:lpstr>PowerPoint Presentation</vt:lpstr>
      <vt:lpstr>PowerPoint Presentation</vt:lpstr>
      <vt:lpstr>PowerPoint Presentation</vt:lpstr>
      <vt:lpstr>DESIGN AND CONSTRUCTION     </vt:lpstr>
      <vt:lpstr>Advantages of My rio over aurdino</vt:lpstr>
      <vt:lpstr>Applications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Harsha Yammani</dc:creator>
  <cp:lastModifiedBy>sumanth pasupuleti</cp:lastModifiedBy>
  <cp:revision>9</cp:revision>
  <dcterms:created xsi:type="dcterms:W3CDTF">2019-03-05T05:01:30Z</dcterms:created>
  <dcterms:modified xsi:type="dcterms:W3CDTF">2020-11-12T10:42:56Z</dcterms:modified>
</cp:coreProperties>
</file>