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6" r:id="rId3"/>
    <p:sldId id="257" r:id="rId4"/>
    <p:sldId id="267" r:id="rId5"/>
    <p:sldId id="258" r:id="rId6"/>
    <p:sldId id="259" r:id="rId7"/>
    <p:sldId id="260" r:id="rId8"/>
    <p:sldId id="268" r:id="rId9"/>
    <p:sldId id="269" r:id="rId10"/>
    <p:sldId id="261" r:id="rId11"/>
    <p:sldId id="270" r:id="rId12"/>
    <p:sldId id="262" r:id="rId13"/>
    <p:sldId id="271" r:id="rId14"/>
    <p:sldId id="263" r:id="rId15"/>
    <p:sldId id="272" r:id="rId16"/>
    <p:sldId id="264" r:id="rId17"/>
    <p:sldId id="273" r:id="rId18"/>
    <p:sldId id="26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30C7-86BF-4C57-AEAA-F25233821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D8163-8339-41AE-B41B-6832A7E6D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88FC3-D33C-4215-9CCB-4E4A7408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40542-50D2-4915-8439-5489A6A1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317D-1000-4754-A0FE-1024FEA4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02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E92B-7CFF-491F-8586-1F7A913F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7D259-985B-4F52-8169-4AB46DB62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1964-A2CD-4E3F-8ED7-93A73DCB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FE968-BB75-4C59-8DDB-9DEDC1DC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57993-64C0-423D-8198-83FE72D4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2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6C663-6CDD-40CD-A146-8CD4936E5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41C80-E1D5-4C98-AED6-E08A1783E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CDF30-AC8D-4EB9-8FA9-54833E24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3326A-0CCF-4B67-B94F-9A452C91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373C-0CE5-4E38-9341-C66501D2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4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669B-8299-47DE-A044-7DA94DC9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DE94-3FDF-45F1-B48D-52B7916E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22C5D-0A63-4BC0-80B4-300B9DED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685FD-4E2F-47EF-AC30-95778E7D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FB3E-F144-46FB-92DF-C736FEBD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9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64E4-8BBE-4222-8EB4-F9571415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62628-22FB-4F57-B8A2-86416B255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E99C-8667-4692-9D0C-46FFD786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C1F22-731A-4389-B82B-8C83EB3E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28A3-D964-42C3-8861-7A2E568A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4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FAEF-603E-4293-B545-E7C8D15A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6B1C-7510-49D1-B1FA-2AF18400C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7CD5E-96FE-443E-B9B4-F6E131D64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62837-AD94-4BE7-BDD0-2960622A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63F82-E586-43FD-B632-0CC7EDB3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0D0FD-48EB-4F48-BB6F-32EE4F0E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3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AD4E-B1A4-4F3C-AA70-65E2B745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9C50B-540A-49A2-8B5F-B837F2648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25046-893D-4DF3-A3EB-EBA0FFB44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6A3C9-BF7A-426F-8C47-1C1A0DB39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B643B-4181-4499-B2E9-959C04CDF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9BB1E-7151-4B4F-96FF-4701EF45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A56D4-2535-43FF-B583-2B07B9C8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59773-0F38-4592-A9C0-3861FE10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B0A8-E3F0-4455-81C0-343FFB34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870A8-0906-4317-8D53-60FB0581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CEB0D-5247-41C8-9ADE-A97DE368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47F4F-857F-4706-B884-0E37895B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1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0AF71-B395-4D8D-B577-2DB93F04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91AC4-DA6B-4B41-97DD-25C60C21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C264C-9B56-41CD-A168-052EEEC3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70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5A62-BCE7-4A08-AC32-53F35159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6D52-93D9-467B-AE36-85A4A7C28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89377-4D34-4542-9985-BAB8296EA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28A3F-2B48-4290-AD9C-25010F29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F2E90-E14E-4B1E-8F68-97B1850D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305EC-739B-4EAB-A1D3-D5669A44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8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8546-4CE2-4D96-99CF-61308CCE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DD519-06EA-46D9-B0E2-643373B9B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E076B-BAE8-4D40-8649-28B6B946F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92A06-6381-4FD2-81FB-7C604E22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7971A-73A6-4453-B826-82581F38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E1FF3-6037-4D2B-9FC0-A1B30ED1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3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04B40-FEE8-4B5D-BAB8-3062026D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943A5-1E94-4129-A629-DA1080165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16D9-A51F-4471-BADE-45A3FFEF3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68C95-4CE9-4441-886F-1B172720A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6C77-25C3-4F4F-8568-46438A194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6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2B1D3F-4B1F-4609-8CF2-D7DFDAA064A8}"/>
              </a:ext>
            </a:extLst>
          </p:cNvPr>
          <p:cNvSpPr/>
          <p:nvPr/>
        </p:nvSpPr>
        <p:spPr>
          <a:xfrm>
            <a:off x="2690973" y="2967335"/>
            <a:ext cx="6810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Pyro Inc.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372655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4">
            <a:extLst>
              <a:ext uri="{FF2B5EF4-FFF2-40B4-BE49-F238E27FC236}">
                <a16:creationId xmlns:a16="http://schemas.microsoft.com/office/drawing/2014/main" id="{74537052-099F-4F51-86EC-CE7DF0D58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A521-4952-428C-9D6F-65B6F6D0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885"/>
            <a:ext cx="10515600" cy="5751078"/>
          </a:xfrm>
        </p:spPr>
        <p:txBody>
          <a:bodyPr/>
          <a:lstStyle/>
          <a:p>
            <a:r>
              <a:rPr lang="en-IN" dirty="0"/>
              <a:t>The Above Dashboard Shows the Sales Analysis of Country Austria</a:t>
            </a:r>
          </a:p>
          <a:p>
            <a:r>
              <a:rPr lang="en-IN" dirty="0"/>
              <a:t>In the Dashboard we can Observe </a:t>
            </a:r>
          </a:p>
          <a:p>
            <a:pPr lvl="1"/>
            <a:r>
              <a:rPr lang="en-IN" dirty="0"/>
              <a:t>Map of the Country Showing various Vendors in the Country</a:t>
            </a:r>
          </a:p>
          <a:p>
            <a:pPr lvl="1"/>
            <a:r>
              <a:rPr lang="en-IN" dirty="0"/>
              <a:t>Top Customers in that Country</a:t>
            </a:r>
          </a:p>
          <a:p>
            <a:pPr lvl="1"/>
            <a:r>
              <a:rPr lang="en-IN" dirty="0"/>
              <a:t>Sales by Product Lines in that Country</a:t>
            </a:r>
          </a:p>
          <a:p>
            <a:pPr lvl="1"/>
            <a:r>
              <a:rPr lang="en-IN" dirty="0"/>
              <a:t>Sales by Order Lines in that Country</a:t>
            </a:r>
          </a:p>
          <a:p>
            <a:pPr marL="457200" lvl="1" indent="0">
              <a:buNone/>
            </a:pPr>
            <a:r>
              <a:rPr lang="en-IN" dirty="0"/>
              <a:t>To see the Sales Analysis of the Another Country select the Country Name from the Dropdown list</a:t>
            </a:r>
          </a:p>
        </p:txBody>
      </p:sp>
    </p:spTree>
    <p:extLst>
      <p:ext uri="{BB962C8B-B14F-4D97-AF65-F5344CB8AC3E}">
        <p14:creationId xmlns:p14="http://schemas.microsoft.com/office/powerpoint/2010/main" val="80307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5">
            <a:extLst>
              <a:ext uri="{FF2B5EF4-FFF2-40B4-BE49-F238E27FC236}">
                <a16:creationId xmlns:a16="http://schemas.microsoft.com/office/drawing/2014/main" id="{81744018-F408-403F-814F-E94934D0A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A521-4952-428C-9D6F-65B6F6D0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885"/>
            <a:ext cx="10515600" cy="5751078"/>
          </a:xfrm>
        </p:spPr>
        <p:txBody>
          <a:bodyPr/>
          <a:lstStyle/>
          <a:p>
            <a:r>
              <a:rPr lang="en-IN" dirty="0"/>
              <a:t>The Above Dashboard Shows the Sales Analysis of Trains Product Line</a:t>
            </a:r>
          </a:p>
          <a:p>
            <a:r>
              <a:rPr lang="en-IN" dirty="0"/>
              <a:t>In the Dashboard we can Observe </a:t>
            </a:r>
          </a:p>
          <a:p>
            <a:pPr lvl="1"/>
            <a:r>
              <a:rPr lang="en-IN" dirty="0"/>
              <a:t>Top 10 Customers for that Product Line</a:t>
            </a:r>
          </a:p>
          <a:p>
            <a:pPr lvl="1"/>
            <a:r>
              <a:rPr lang="en-IN" dirty="0"/>
              <a:t>Top 10 Country by sales Which Purchase that Product</a:t>
            </a:r>
          </a:p>
          <a:p>
            <a:pPr lvl="1"/>
            <a:r>
              <a:rPr lang="en-IN" dirty="0"/>
              <a:t>Top 10 Order Lines by sales from the Product is Ordered</a:t>
            </a:r>
          </a:p>
          <a:p>
            <a:pPr lvl="1"/>
            <a:r>
              <a:rPr lang="en-IN" dirty="0"/>
              <a:t>Sales for each Deal size for that Product</a:t>
            </a:r>
          </a:p>
          <a:p>
            <a:pPr marL="457200" lvl="1" indent="0">
              <a:buNone/>
            </a:pPr>
            <a:r>
              <a:rPr lang="en-IN" dirty="0"/>
              <a:t>To see the Sales Analysis of the Another Product Line select the Product Line Name from the Dropdown list</a:t>
            </a:r>
          </a:p>
        </p:txBody>
      </p:sp>
    </p:spTree>
    <p:extLst>
      <p:ext uri="{BB962C8B-B14F-4D97-AF65-F5344CB8AC3E}">
        <p14:creationId xmlns:p14="http://schemas.microsoft.com/office/powerpoint/2010/main" val="193905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6">
            <a:extLst>
              <a:ext uri="{FF2B5EF4-FFF2-40B4-BE49-F238E27FC236}">
                <a16:creationId xmlns:a16="http://schemas.microsoft.com/office/drawing/2014/main" id="{4D2F906D-919B-4D34-AD41-B1E7F2A87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A521-4952-428C-9D6F-65B6F6D0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885"/>
            <a:ext cx="10515600" cy="5751078"/>
          </a:xfrm>
        </p:spPr>
        <p:txBody>
          <a:bodyPr/>
          <a:lstStyle/>
          <a:p>
            <a:r>
              <a:rPr lang="en-IN" dirty="0"/>
              <a:t>The Above Dashboard Shows the Sales Analysis of Order Line 17</a:t>
            </a:r>
          </a:p>
          <a:p>
            <a:r>
              <a:rPr lang="en-IN" dirty="0"/>
              <a:t>In the Dashboard we can Observe </a:t>
            </a:r>
          </a:p>
          <a:p>
            <a:pPr lvl="1"/>
            <a:r>
              <a:rPr lang="en-IN" dirty="0"/>
              <a:t>Top 10 Customers by Sales who order through that Order Line</a:t>
            </a:r>
          </a:p>
          <a:p>
            <a:pPr lvl="1"/>
            <a:r>
              <a:rPr lang="en-IN" dirty="0"/>
              <a:t>Top 10 Country by sales Which used that Order Line to Purchase that Products</a:t>
            </a:r>
          </a:p>
          <a:p>
            <a:pPr lvl="1"/>
            <a:r>
              <a:rPr lang="en-IN" dirty="0"/>
              <a:t>Top 10 Product Lines by sales from the given Order Line</a:t>
            </a:r>
          </a:p>
          <a:p>
            <a:pPr lvl="1"/>
            <a:r>
              <a:rPr lang="en-IN" dirty="0"/>
              <a:t>Sales for each Deal size for that Order Line</a:t>
            </a:r>
          </a:p>
          <a:p>
            <a:pPr marL="457200" lvl="1" indent="0">
              <a:buNone/>
            </a:pPr>
            <a:r>
              <a:rPr lang="en-IN" dirty="0"/>
              <a:t>To see the Sales Analysis of the Another Order Line select the Order Line Name from the Dropdown list</a:t>
            </a:r>
          </a:p>
        </p:txBody>
      </p:sp>
    </p:spTree>
    <p:extLst>
      <p:ext uri="{BB962C8B-B14F-4D97-AF65-F5344CB8AC3E}">
        <p14:creationId xmlns:p14="http://schemas.microsoft.com/office/powerpoint/2010/main" val="601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7">
            <a:extLst>
              <a:ext uri="{FF2B5EF4-FFF2-40B4-BE49-F238E27FC236}">
                <a16:creationId xmlns:a16="http://schemas.microsoft.com/office/drawing/2014/main" id="{C3083D84-19FC-4A11-9BA1-F3ED7ABE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A521-4952-428C-9D6F-65B6F6D0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885"/>
            <a:ext cx="10515600" cy="5751078"/>
          </a:xfrm>
        </p:spPr>
        <p:txBody>
          <a:bodyPr/>
          <a:lstStyle/>
          <a:p>
            <a:r>
              <a:rPr lang="en-IN" dirty="0"/>
              <a:t>The Above Dashboard Shows the Sales Analysis of a Particular Customer</a:t>
            </a:r>
          </a:p>
          <a:p>
            <a:r>
              <a:rPr lang="en-IN" dirty="0"/>
              <a:t>In the Dashboard we can Observe </a:t>
            </a:r>
          </a:p>
          <a:p>
            <a:pPr lvl="1"/>
            <a:r>
              <a:rPr lang="en-IN" dirty="0"/>
              <a:t>Sales Generated through all the Product line for the Given Customer</a:t>
            </a:r>
          </a:p>
          <a:p>
            <a:pPr lvl="1"/>
            <a:r>
              <a:rPr lang="en-IN" dirty="0"/>
              <a:t>No of Orders  for all the Product line for the Given Customer</a:t>
            </a:r>
          </a:p>
          <a:p>
            <a:pPr lvl="1"/>
            <a:r>
              <a:rPr lang="en-IN" dirty="0"/>
              <a:t>No of Deals For Each Deal Size For the Given Customer</a:t>
            </a:r>
          </a:p>
          <a:p>
            <a:pPr lvl="1"/>
            <a:r>
              <a:rPr lang="en-IN" dirty="0"/>
              <a:t>Sales for each Deal size for that Order Line</a:t>
            </a:r>
          </a:p>
          <a:p>
            <a:pPr marL="457200" lvl="1" indent="0">
              <a:buNone/>
            </a:pPr>
            <a:r>
              <a:rPr lang="en-IN" dirty="0"/>
              <a:t>To see the Sales Analysis of the Another Customer select the Customer Name from the Dropdown list</a:t>
            </a:r>
          </a:p>
        </p:txBody>
      </p:sp>
    </p:spTree>
    <p:extLst>
      <p:ext uri="{BB962C8B-B14F-4D97-AF65-F5344CB8AC3E}">
        <p14:creationId xmlns:p14="http://schemas.microsoft.com/office/powerpoint/2010/main" val="121440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9">
            <a:extLst>
              <a:ext uri="{FF2B5EF4-FFF2-40B4-BE49-F238E27FC236}">
                <a16:creationId xmlns:a16="http://schemas.microsoft.com/office/drawing/2014/main" id="{33480476-EF06-4B6B-BAF3-32AC33362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1ADC-DF22-45EA-986D-B01DA738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255"/>
            <a:ext cx="10515600" cy="5813708"/>
          </a:xfrm>
        </p:spPr>
        <p:txBody>
          <a:bodyPr/>
          <a:lstStyle/>
          <a:p>
            <a:r>
              <a:rPr lang="en-IN" dirty="0"/>
              <a:t>The above Chart Shows the Trend of the Sales for the last Three Years</a:t>
            </a:r>
          </a:p>
          <a:p>
            <a:r>
              <a:rPr lang="en-IN" dirty="0"/>
              <a:t>From that we can Observe that the Sales Sky rock in November</a:t>
            </a:r>
          </a:p>
          <a:p>
            <a:r>
              <a:rPr lang="en-IN" dirty="0"/>
              <a:t> Because of Christmas in December. All Customers order More Toys in November Compared to all Other Months</a:t>
            </a:r>
          </a:p>
          <a:p>
            <a:r>
              <a:rPr lang="en-IN" dirty="0"/>
              <a:t>The Chart also Shows the Future sales Predictions for the Next Year</a:t>
            </a:r>
          </a:p>
        </p:txBody>
      </p:sp>
    </p:spTree>
    <p:extLst>
      <p:ext uri="{BB962C8B-B14F-4D97-AF65-F5344CB8AC3E}">
        <p14:creationId xmlns:p14="http://schemas.microsoft.com/office/powerpoint/2010/main" val="163733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CAE9-84DE-4D39-8A05-E9063D51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189" y="2079319"/>
            <a:ext cx="10515600" cy="3133139"/>
          </a:xfrm>
        </p:spPr>
        <p:txBody>
          <a:bodyPr/>
          <a:lstStyle/>
          <a:p>
            <a:r>
              <a:rPr lang="en-US" dirty="0"/>
              <a:t>Pyro Inc. is Toy Manufacturer Company Located in India</a:t>
            </a:r>
          </a:p>
          <a:p>
            <a:r>
              <a:rPr lang="en-US" dirty="0"/>
              <a:t>Pyro Inc. Exports in Toys to various Stores Around the World</a:t>
            </a:r>
          </a:p>
          <a:p>
            <a:r>
              <a:rPr lang="en-US" dirty="0"/>
              <a:t>The Below is Total Sales Analysis of the Pyro Inc.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44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78CC97CC-FBAA-49AF-8430-02C5BE2A8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7173-5242-406C-8A7E-74F710529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989"/>
            <a:ext cx="10515600" cy="5700974"/>
          </a:xfrm>
        </p:spPr>
        <p:txBody>
          <a:bodyPr/>
          <a:lstStyle/>
          <a:p>
            <a:r>
              <a:rPr lang="en-US" dirty="0"/>
              <a:t>The Map shows the various Countries to which Pyro Inc. Exports its toys</a:t>
            </a:r>
          </a:p>
          <a:p>
            <a:r>
              <a:rPr lang="en-US" dirty="0"/>
              <a:t>It also gives information About Total sales Across Various continents</a:t>
            </a:r>
          </a:p>
          <a:p>
            <a:r>
              <a:rPr lang="en-US" dirty="0"/>
              <a:t> To see the Sales By the Particular Country hover Over the Country to see the sales information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59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017AFAAD-8D3D-49E5-959A-FF29D65A4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992B91D9-2FA9-4B29-8740-F84AFEB47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8">
            <a:extLst>
              <a:ext uri="{FF2B5EF4-FFF2-40B4-BE49-F238E27FC236}">
                <a16:creationId xmlns:a16="http://schemas.microsoft.com/office/drawing/2014/main" id="{18B304E0-C8A0-43D4-A352-9BF7823D4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1883-3220-418C-B552-EE0A4E8A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249"/>
            <a:ext cx="10515600" cy="6075124"/>
          </a:xfrm>
        </p:spPr>
        <p:txBody>
          <a:bodyPr/>
          <a:lstStyle/>
          <a:p>
            <a:r>
              <a:rPr lang="en-US" dirty="0"/>
              <a:t>The Above Three Slides present the Total  Analysis of Pyro Inc Sales</a:t>
            </a:r>
          </a:p>
          <a:p>
            <a:r>
              <a:rPr lang="en-US" dirty="0"/>
              <a:t>The First Dashboard shows</a:t>
            </a:r>
          </a:p>
          <a:p>
            <a:pPr lvl="1"/>
            <a:r>
              <a:rPr lang="en-US" dirty="0"/>
              <a:t>The total Sales for each Country</a:t>
            </a:r>
          </a:p>
          <a:p>
            <a:pPr lvl="1"/>
            <a:r>
              <a:rPr lang="en-US" dirty="0"/>
              <a:t>The Total Sales for each Product Line</a:t>
            </a:r>
          </a:p>
          <a:p>
            <a:pPr lvl="1"/>
            <a:r>
              <a:rPr lang="en-US" dirty="0"/>
              <a:t>The Total Sales for each Order Line</a:t>
            </a:r>
          </a:p>
          <a:p>
            <a:pPr lvl="1"/>
            <a:r>
              <a:rPr lang="en-US" dirty="0"/>
              <a:t>The Total Sales for each Deal Size</a:t>
            </a:r>
          </a:p>
          <a:p>
            <a:pPr marL="457200" lvl="1" indent="0">
              <a:buNone/>
            </a:pPr>
            <a:r>
              <a:rPr lang="en-US" dirty="0"/>
              <a:t>From the Above Charts we can understand that The USA is Pyro Inc.’s  Biggest</a:t>
            </a:r>
          </a:p>
          <a:p>
            <a:pPr marL="457200" lvl="1" indent="0">
              <a:buNone/>
            </a:pPr>
            <a:r>
              <a:rPr lang="en-US" dirty="0"/>
              <a:t>Market ,  Most of sales are happening in order line 1 to 6 and  Pyro Usually do</a:t>
            </a:r>
          </a:p>
          <a:p>
            <a:pPr marL="457200" lvl="1" indent="0">
              <a:buNone/>
            </a:pPr>
            <a:r>
              <a:rPr lang="en-US" dirty="0"/>
              <a:t> Medium Sized Deals. Half of Pyro Sales comes from Cars Product Line</a:t>
            </a:r>
          </a:p>
          <a:p>
            <a:r>
              <a:rPr lang="en-US" dirty="0"/>
              <a:t>The Second Dashboard Shows </a:t>
            </a:r>
          </a:p>
          <a:p>
            <a:pPr lvl="1"/>
            <a:r>
              <a:rPr lang="en-US" dirty="0"/>
              <a:t>Top 10 countries by Sales</a:t>
            </a:r>
          </a:p>
          <a:p>
            <a:pPr lvl="1"/>
            <a:r>
              <a:rPr lang="en-US" dirty="0"/>
              <a:t>Top 10 Cites by Sales</a:t>
            </a:r>
          </a:p>
          <a:p>
            <a:pPr lvl="1"/>
            <a:r>
              <a:rPr lang="en-US" dirty="0"/>
              <a:t>No of Orders Taken for Each Deal Size</a:t>
            </a:r>
          </a:p>
          <a:p>
            <a:pPr lvl="1"/>
            <a:r>
              <a:rPr lang="en-US" dirty="0"/>
              <a:t>Sales for Each Deal Size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51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84F2-1B84-44D9-83A5-FD8CD2389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255"/>
            <a:ext cx="10515600" cy="5813708"/>
          </a:xfrm>
        </p:spPr>
        <p:txBody>
          <a:bodyPr/>
          <a:lstStyle/>
          <a:p>
            <a:r>
              <a:rPr lang="en-IN" dirty="0"/>
              <a:t>From the Second Dashboard We can Say though USA is the Pyro’s Biggest market .in terms of Cites Sales Madrid(Spain) Beats USA </a:t>
            </a:r>
          </a:p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Dashboard Shows</a:t>
            </a:r>
          </a:p>
          <a:p>
            <a:pPr lvl="1"/>
            <a:r>
              <a:rPr lang="en-US" dirty="0"/>
              <a:t>Top Customers of Pyro</a:t>
            </a:r>
          </a:p>
          <a:p>
            <a:pPr lvl="1"/>
            <a:r>
              <a:rPr lang="en-US" dirty="0"/>
              <a:t>Top 10 Order Lines</a:t>
            </a:r>
          </a:p>
          <a:p>
            <a:pPr lvl="1"/>
            <a:r>
              <a:rPr lang="en-US" dirty="0"/>
              <a:t>Top Product Lines</a:t>
            </a:r>
          </a:p>
          <a:p>
            <a:pPr marL="457200" lvl="1" indent="0">
              <a:buNone/>
            </a:pPr>
            <a:r>
              <a:rPr lang="en-US" dirty="0"/>
              <a:t>From that we can Observe that Pyro’s Top Customers are Euro Shopping Channel and Mini Gift Distributors Ltd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53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604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sumanth pasupuleti</cp:lastModifiedBy>
  <cp:revision>7</cp:revision>
  <dcterms:created xsi:type="dcterms:W3CDTF">2020-08-23T08:39:35Z</dcterms:created>
  <dcterms:modified xsi:type="dcterms:W3CDTF">2020-08-23T09:34:27Z</dcterms:modified>
</cp:coreProperties>
</file>