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ro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10804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ro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30968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ro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3104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ro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30968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ro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10331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ro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10331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