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etrona"/>
      <p:regular r:id="rId15"/>
    </p:embeddedFont>
    <p:embeddedFont>
      <p:font typeface="Petrona"/>
      <p:regular r:id="rId16"/>
    </p:embeddedFont>
    <p:embeddedFont>
      <p:font typeface="Petrona"/>
      <p:regular r:id="rId17"/>
    </p:embeddedFont>
    <p:embeddedFont>
      <p:font typeface="Petrona"/>
      <p:regular r:id="rId18"/>
    </p:embeddedFont>
    <p:embeddedFont>
      <p:font typeface="Inter"/>
      <p:regular r:id="rId19"/>
    </p:embeddedFont>
    <p:embeddedFont>
      <p:font typeface="Inter"/>
      <p:regular r:id="rId20"/>
    </p:embeddedFont>
    <p:embeddedFont>
      <p:font typeface="Inter"/>
      <p:regular r:id="rId21"/>
    </p:embeddedFont>
    <p:embeddedFont>
      <p:font typeface="Inter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10495"/>
            <a:ext cx="6493431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What is RFM Analysis?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793790" y="413027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RFM (Recency, Frequency, Monetary)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segments customers based on purchase timing, frequency, and spend. Identifies valuable, loyal, and at-risk customers for targeted marketing.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0253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Simulating Transaction Data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793790" y="2969657"/>
            <a:ext cx="3664863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0409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 Size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028224" y="373010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1,000 Customers, 5,000 Transactions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69657"/>
            <a:ext cx="3664863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20409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Time Range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4919901" y="3730109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Jan 2023 to June 2024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17162"/>
            <a:ext cx="7556421" cy="2242185"/>
          </a:xfrm>
          <a:prstGeom prst="roundRect">
            <a:avLst>
              <a:gd name="adj" fmla="val 424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15159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Columns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1028224" y="567761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CustomerID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224" y="611981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TransactionDate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8224" y="656201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TransactionAmount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408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Creating RFM Table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793790" y="20606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138482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Group by CustomerID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530906" y="26645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Aggregate transactions per customer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4810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355889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Recency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1530906" y="40849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Days since last purchase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014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497931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Frequency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1530906" y="550533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number of transactions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3218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530906" y="639972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Monetary</a:t>
            </a:r>
            <a:endParaRPr lang="en-US" sz="2450" dirty="0"/>
          </a:p>
        </p:txBody>
      </p:sp>
      <p:sp>
        <p:nvSpPr>
          <p:cNvPr id="15" name="Text 12"/>
          <p:cNvSpPr/>
          <p:nvPr/>
        </p:nvSpPr>
        <p:spPr>
          <a:xfrm>
            <a:off x="1530906" y="692574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spend per customer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8191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RFM Scoring System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Score Assignment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Quantile binning divides customers into 5 groups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Score Range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5332928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 = Lowest, 5 = Highest value customers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Combined Score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9872067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Three-digit RFM code ranks customers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78925"/>
            <a:ext cx="10637163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Segmenting Customers by RFM Score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793790" y="489870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497657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Champion Segment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530906" y="550259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scores in all three metrics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489870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94119" y="497657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Loyal Customers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8194119" y="550259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Frequent buyers, moderately recent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3191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639699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At Risk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1530906" y="692300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spend but long time since last purchase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57003" y="63191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194119" y="639699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Hibernating</a:t>
            </a:r>
            <a:endParaRPr lang="en-US" sz="2450" dirty="0"/>
          </a:p>
        </p:txBody>
      </p:sp>
      <p:sp>
        <p:nvSpPr>
          <p:cNvPr id="15" name="Text 12"/>
          <p:cNvSpPr/>
          <p:nvPr/>
        </p:nvSpPr>
        <p:spPr>
          <a:xfrm>
            <a:off x="8194119" y="692300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Inactive, low frequency and spend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8191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Visualization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4014788"/>
            <a:ext cx="325266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Customer Distribution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Large low-frequency segment in data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014788"/>
            <a:ext cx="3357443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Revenue Concentration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5332928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Small segment contributes most revenue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Score Patterns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9872067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Distinct trends in R, F, M score breakdowns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2338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Business Insights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6280190" y="2443163"/>
            <a:ext cx="170021" cy="888921"/>
          </a:xfrm>
          <a:prstGeom prst="roundRect">
            <a:avLst>
              <a:gd name="adj" fmla="val 56033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443163"/>
            <a:ext cx="3287673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Top 10% Drive Revenue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6790373" y="2969181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Contribute over half total revenue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558897"/>
            <a:ext cx="170021" cy="888921"/>
          </a:xfrm>
          <a:prstGeom prst="roundRect">
            <a:avLst>
              <a:gd name="adj" fmla="val 56033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3558897"/>
            <a:ext cx="3389590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Re-Engagement Needed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7130534" y="4084915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Large group inactive, needs attention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674632"/>
            <a:ext cx="170021" cy="888921"/>
          </a:xfrm>
          <a:prstGeom prst="roundRect">
            <a:avLst>
              <a:gd name="adj" fmla="val 56033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4674632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Retain Champions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7470815" y="5200650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targeted loyalty programs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5790367"/>
            <a:ext cx="170021" cy="888921"/>
          </a:xfrm>
          <a:prstGeom prst="roundRect">
            <a:avLst>
              <a:gd name="adj" fmla="val 56033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811095" y="579036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Focus on At Risk</a:t>
            </a:r>
            <a:endParaRPr lang="en-US" sz="2450" dirty="0"/>
          </a:p>
        </p:txBody>
      </p:sp>
      <p:sp>
        <p:nvSpPr>
          <p:cNvPr id="15" name="Text 12"/>
          <p:cNvSpPr/>
          <p:nvPr/>
        </p:nvSpPr>
        <p:spPr>
          <a:xfrm>
            <a:off x="7811095" y="6316385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Prevent churn with special offers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04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5098" y="3422452"/>
            <a:ext cx="9840873" cy="771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Real-World Use Cases &amp; Next Steps</a:t>
            </a:r>
            <a:endParaRPr lang="en-US" sz="4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8" y="4529971"/>
            <a:ext cx="3265051" cy="89725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09412" y="5763697"/>
            <a:ext cx="2816423" cy="771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Targeted Campaigns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1009412" y="6669286"/>
            <a:ext cx="2816423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messaging by segment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149" y="4529971"/>
            <a:ext cx="3265051" cy="89725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74463" y="5763697"/>
            <a:ext cx="2816423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Retention &amp; Loyalty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4274463" y="6283762"/>
            <a:ext cx="2816423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 customer lifetime value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529971"/>
            <a:ext cx="3265051" cy="89725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9514" y="5763697"/>
            <a:ext cx="2816423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Machine Learning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7539514" y="6283762"/>
            <a:ext cx="2816423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RFM segments as features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251" y="4529971"/>
            <a:ext cx="3265051" cy="89725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04565" y="5763697"/>
            <a:ext cx="2816423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Automation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10804565" y="6283762"/>
            <a:ext cx="2816423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Monthly RFM updates &amp; CRM integration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2025-05-07T05:03:52Z</dcterms:created>
  <dcterms:modified xsi:type="dcterms:W3CDTF">2025-05-07T05:03:52Z</dcterms:modified>
</cp:coreProperties>
</file>