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Barlow"/>
      <p:regular r:id="rId14"/>
    </p:embeddedFon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5959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Forecasting Monthly Restaurant Sales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099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forecasts the next 6 months of restaurant sales.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goal is to improve inventory, staffing, and promotions.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40698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29" y="5414605"/>
            <a:ext cx="331351" cy="331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99528" y="5390793"/>
            <a:ext cx="2018467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Sumanth H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874996"/>
            <a:ext cx="59886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Forecasting Sales?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9126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31292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Avoid Stock Issues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36153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 understocking and overstocking to reduce waste and costs.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29126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83322" y="31292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Optimize Staffing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36153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Adjust staff schedules with sales trends to improve efficiency.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088612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461284" y="53051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Plan Revenue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5791319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forecasts to align budgets and marketing promotions.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7583"/>
            <a:ext cx="775525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Cleaning &amp;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Handling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Imported sales CSV file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Converted date to datetime format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Checked for null values and outliers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340709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Resampling &amp; Visualization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date as index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Resampled data to monthly frequency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Explored trend and seasonality visually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682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1039" y="3011686"/>
            <a:ext cx="9253418" cy="6494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Understanding Time Series Components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91039" y="5821680"/>
            <a:ext cx="13248323" cy="22860"/>
          </a:xfrm>
          <a:prstGeom prst="roundRect">
            <a:avLst>
              <a:gd name="adj" fmla="val 777420"/>
            </a:avLst>
          </a:prstGeom>
          <a:solidFill>
            <a:srgbClr val="60646A"/>
          </a:solidFill>
          <a:ln/>
        </p:spPr>
      </p:sp>
      <p:sp>
        <p:nvSpPr>
          <p:cNvPr id="5" name="Shape 2"/>
          <p:cNvSpPr/>
          <p:nvPr/>
        </p:nvSpPr>
        <p:spPr>
          <a:xfrm>
            <a:off x="3255050" y="5229404"/>
            <a:ext cx="22860" cy="592336"/>
          </a:xfrm>
          <a:prstGeom prst="roundRect">
            <a:avLst>
              <a:gd name="adj" fmla="val 777420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3044428" y="5599569"/>
            <a:ext cx="444222" cy="444222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3110627" y="5626775"/>
            <a:ext cx="311706" cy="389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1967508" y="4273034"/>
            <a:ext cx="2598182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Trend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888444" y="4716185"/>
            <a:ext cx="475642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Long-term increase or decrease in sales volume.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5954078" y="5821620"/>
            <a:ext cx="22860" cy="592336"/>
          </a:xfrm>
          <a:prstGeom prst="roundRect">
            <a:avLst>
              <a:gd name="adj" fmla="val 777420"/>
            </a:avLst>
          </a:prstGeom>
          <a:solidFill>
            <a:srgbClr val="60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5743456" y="5599569"/>
            <a:ext cx="444222" cy="444222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5809655" y="5626775"/>
            <a:ext cx="311706" cy="389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4666536" y="6611422"/>
            <a:ext cx="2598182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Seasonality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3587472" y="7054572"/>
            <a:ext cx="475642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Recurring patterns that repeat at regular intervals.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8653105" y="5229404"/>
            <a:ext cx="22860" cy="592336"/>
          </a:xfrm>
          <a:prstGeom prst="roundRect">
            <a:avLst>
              <a:gd name="adj" fmla="val 777420"/>
            </a:avLst>
          </a:prstGeom>
          <a:solidFill>
            <a:srgbClr val="60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8442484" y="5599569"/>
            <a:ext cx="444222" cy="444222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8508683" y="5626775"/>
            <a:ext cx="311706" cy="389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365563" y="3957280"/>
            <a:ext cx="2598182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Residual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286500" y="4400431"/>
            <a:ext cx="475642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noise and irregular fluctuations in data.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11352133" y="5821620"/>
            <a:ext cx="22860" cy="592336"/>
          </a:xfrm>
          <a:prstGeom prst="roundRect">
            <a:avLst>
              <a:gd name="adj" fmla="val 777420"/>
            </a:avLst>
          </a:prstGeom>
          <a:solidFill>
            <a:srgbClr val="60646A"/>
          </a:solidFill>
          <a:ln/>
        </p:spPr>
      </p:sp>
      <p:sp>
        <p:nvSpPr>
          <p:cNvPr id="21" name="Shape 18"/>
          <p:cNvSpPr/>
          <p:nvPr/>
        </p:nvSpPr>
        <p:spPr>
          <a:xfrm>
            <a:off x="11141512" y="5599569"/>
            <a:ext cx="444222" cy="444222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8260" dist="24130" dir="13500000">
              <a:srgbClr val="ffffff">
                <a:alpha val="10000"/>
              </a:srgbClr>
            </a:outerShdw>
          </a:effectLst>
        </p:spPr>
      </p:sp>
      <p:sp>
        <p:nvSpPr>
          <p:cNvPr id="22" name="Text 19"/>
          <p:cNvSpPr/>
          <p:nvPr/>
        </p:nvSpPr>
        <p:spPr>
          <a:xfrm>
            <a:off x="11207710" y="5626775"/>
            <a:ext cx="311706" cy="389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10064591" y="6611422"/>
            <a:ext cx="2598182" cy="324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ACF &amp; PACF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8985528" y="7054572"/>
            <a:ext cx="475642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for selecting model lag parameters effectively.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021800"/>
            <a:ext cx="60302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Forecasting with ARIMA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059430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45632" y="30594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5632" y="3545562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Determined ARIMA parameters p, d, q using ACF and PACF plots.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83231" y="4108847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70553" y="41088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70553" y="4594979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Fitted the model on historical monthly sales data.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408271" y="5158264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895594" y="51582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895594" y="5644396"/>
            <a:ext cx="649009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Assessed error metrics: RMSE and MAE for accuracy.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78800"/>
            <a:ext cx="101678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Predicted Monthly Sales (Next 6 Months)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330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Forecast Output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60581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sales in tabular and chart form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282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Seasonal patterns well captured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7139" y="40330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87139" y="460581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Stable growth predicted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50282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Confidence intervals support reliability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58215"/>
            <a:ext cx="571333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Insights from Forecast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199584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48726" y="20702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Inventory Allocation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2556391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Stock up more during peak sales months to avoid shortages.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4709" y="333636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948726" y="34107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Labor Optimization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48726" y="3896916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Adjust staffing levels to meet expected customer flow efficiently.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02360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948726" y="50980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Promotional Planning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558415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Run offers in low sales months to boost demand strategically.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4709" y="636412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948726" y="64385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Maintenance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692467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 forecasts regularly with fresh data for accuracy.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2025-05-07T05:52:09Z</dcterms:created>
  <dcterms:modified xsi:type="dcterms:W3CDTF">2025-05-07T05:52:09Z</dcterms:modified>
</cp:coreProperties>
</file>