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6DDA-F5E5-49DA-9C3E-50B08D1D0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CI/CD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DF6B6-35C1-4AB7-B781-52F36CF6F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Sumanth subrahmanya</a:t>
            </a:r>
          </a:p>
        </p:txBody>
      </p:sp>
    </p:spTree>
    <p:extLst>
      <p:ext uri="{BB962C8B-B14F-4D97-AF65-F5344CB8AC3E}">
        <p14:creationId xmlns:p14="http://schemas.microsoft.com/office/powerpoint/2010/main" val="182465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8AD2-DF12-4E2C-9135-63E42900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385B183-9905-46A5-BA22-F7042763C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4" y="698845"/>
            <a:ext cx="4861427" cy="57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6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B33B-AC98-4EA4-B32C-7A42D5A9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8DDAA-A0B6-4AD7-BDC5-5176B6371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r>
              <a:rPr lang="en-US" dirty="0"/>
              <a:t>Convert to pipeline</a:t>
            </a:r>
          </a:p>
          <a:p>
            <a:r>
              <a:rPr lang="en-US" dirty="0"/>
              <a:t>Docker</a:t>
            </a:r>
          </a:p>
          <a:p>
            <a:r>
              <a:rPr lang="en-US" dirty="0"/>
              <a:t>Docker pipeline</a:t>
            </a:r>
          </a:p>
          <a:p>
            <a:r>
              <a:rPr lang="en-US" dirty="0" err="1"/>
              <a:t>CloudBees</a:t>
            </a:r>
            <a:r>
              <a:rPr lang="en-US" dirty="0"/>
              <a:t> Docker build and publish</a:t>
            </a:r>
          </a:p>
          <a:p>
            <a:r>
              <a:rPr lang="en-US" dirty="0"/>
              <a:t>Ansible</a:t>
            </a:r>
          </a:p>
        </p:txBody>
      </p:sp>
    </p:spTree>
    <p:extLst>
      <p:ext uri="{BB962C8B-B14F-4D97-AF65-F5344CB8AC3E}">
        <p14:creationId xmlns:p14="http://schemas.microsoft.com/office/powerpoint/2010/main" val="132749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F0B2-3993-4D94-8ED6-A7351423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, </a:t>
            </a:r>
            <a:r>
              <a:rPr lang="en-US" dirty="0" err="1"/>
              <a:t>Jenkinsfile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FFDF-1A72-45AC-B244-70D7948D0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59270-E092-4ABD-8B98-E097FDA15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0" t="42361" r="53828" b="11806"/>
          <a:stretch/>
        </p:blipFill>
        <p:spPr>
          <a:xfrm>
            <a:off x="1103312" y="2052918"/>
            <a:ext cx="4525963" cy="3143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DE93BE-1058-46D6-934E-2525642C6D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50" t="52778" r="53047" b="12084"/>
          <a:stretch/>
        </p:blipFill>
        <p:spPr>
          <a:xfrm>
            <a:off x="5743575" y="2147533"/>
            <a:ext cx="5161065" cy="285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7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E7A3-DDD0-44C4-98E6-89DCEA9D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329BD39-6C4B-48A6-ACF6-6C1E406A8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063511"/>
            <a:ext cx="8947150" cy="4174016"/>
          </a:xfrm>
        </p:spPr>
      </p:pic>
    </p:spTree>
    <p:extLst>
      <p:ext uri="{BB962C8B-B14F-4D97-AF65-F5344CB8AC3E}">
        <p14:creationId xmlns:p14="http://schemas.microsoft.com/office/powerpoint/2010/main" val="72617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75F50717-B80C-4DFB-95E8-F79AD1B5B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996" y="1074882"/>
            <a:ext cx="8751862" cy="4890912"/>
          </a:xfrm>
        </p:spPr>
      </p:pic>
    </p:spTree>
    <p:extLst>
      <p:ext uri="{BB962C8B-B14F-4D97-AF65-F5344CB8AC3E}">
        <p14:creationId xmlns:p14="http://schemas.microsoft.com/office/powerpoint/2010/main" val="219128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CDEE-DB40-4DA3-942D-A7664515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48CF56EB-7F52-4BEC-A1ED-28608C9FC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967" y="2052638"/>
            <a:ext cx="7463841" cy="4195762"/>
          </a:xfrm>
        </p:spPr>
      </p:pic>
    </p:spTree>
    <p:extLst>
      <p:ext uri="{BB962C8B-B14F-4D97-AF65-F5344CB8AC3E}">
        <p14:creationId xmlns:p14="http://schemas.microsoft.com/office/powerpoint/2010/main" val="293662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1BC2-C628-46C8-B3ED-B29A7F7E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registry</a:t>
            </a:r>
          </a:p>
        </p:txBody>
      </p:sp>
      <p:pic>
        <p:nvPicPr>
          <p:cNvPr id="5" name="Content Placeholder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55AA8644-21C1-46BA-B29D-D40A5A6E7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740" y="2266950"/>
            <a:ext cx="10031375" cy="3416880"/>
          </a:xfrm>
        </p:spPr>
      </p:pic>
    </p:spTree>
    <p:extLst>
      <p:ext uri="{BB962C8B-B14F-4D97-AF65-F5344CB8AC3E}">
        <p14:creationId xmlns:p14="http://schemas.microsoft.com/office/powerpoint/2010/main" val="3777862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29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CI/CD Pipeline</vt:lpstr>
      <vt:lpstr>Diagram</vt:lpstr>
      <vt:lpstr>Plugins</vt:lpstr>
      <vt:lpstr>Dockerfile, Jenkinsfile</vt:lpstr>
      <vt:lpstr>Credentials</vt:lpstr>
      <vt:lpstr>PowerPoint Presentation</vt:lpstr>
      <vt:lpstr>Build</vt:lpstr>
      <vt:lpstr>Docker registry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Pipeline</dc:title>
  <dc:creator>Sumanth Mithyanthaya</dc:creator>
  <cp:lastModifiedBy>Sumanth Mithyanthaya</cp:lastModifiedBy>
  <cp:revision>2</cp:revision>
  <dcterms:created xsi:type="dcterms:W3CDTF">2021-02-08T14:43:53Z</dcterms:created>
  <dcterms:modified xsi:type="dcterms:W3CDTF">2021-02-08T16:03:34Z</dcterms:modified>
</cp:coreProperties>
</file>