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A9D0-9446-B7B1-730F96353146}"/>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A9D0-9446-B7B1-730F96353146}"/>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A9D0-9446-B7B1-730F96353146}"/>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A9D0-9446-B7B1-730F96353146}"/>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790700" y="2761595"/>
            <a:ext cx="8610600" cy="1938992"/>
          </a:xfrm>
          <a:prstGeom prst="rect">
            <a:avLst/>
          </a:prstGeom>
          <a:noFill/>
        </p:spPr>
        <p:txBody>
          <a:bodyPr wrap="square" rtlCol="0">
            <a:spAutoFit/>
          </a:bodyPr>
          <a:lstStyle/>
          <a:p>
            <a:r>
              <a:rPr lang="en-US" sz="2400" dirty="0"/>
              <a:t>STUDENT NAME: </a:t>
            </a:r>
            <a:r>
              <a:rPr lang="en-IN" sz="2400" dirty="0"/>
              <a:t>SUMANTH.R</a:t>
            </a:r>
            <a:endParaRPr lang="zh-CN" altLang="en-US" dirty="0"/>
          </a:p>
          <a:p>
            <a:r>
              <a:rPr lang="en-US" sz="2400" dirty="0"/>
              <a:t>REGISTER NO:31221</a:t>
            </a:r>
            <a:r>
              <a:rPr lang="en-IN" sz="2400" dirty="0"/>
              <a:t>4133</a:t>
            </a:r>
            <a:endParaRPr lang="zh-CN" altLang="en-US" dirty="0"/>
          </a:p>
          <a:p>
            <a:r>
              <a:rPr lang="en-US" sz="2400" dirty="0"/>
              <a:t>DEPARTMENT:</a:t>
            </a:r>
            <a:r>
              <a:rPr lang="en-IN" sz="2400" dirty="0"/>
              <a:t> B.COM (GENERAL)</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39"/>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5193506" y="2523529"/>
            <a:ext cx="1828800" cy="358139"/>
          </a:xfrm>
          <a:prstGeom prst="rect">
            <a:avLst/>
          </a:prstGeom>
          <a:noFill/>
        </p:spPr>
        <p:txBody>
          <a:bodyPr wrap="square" rtlCol="0">
            <a:spAutoFit/>
          </a:bodyPr>
          <a:lstStyle/>
          <a:p>
            <a:pPr algn="l"/>
            <a:endParaRPr lang="en-US" dirty="0"/>
          </a:p>
        </p:txBody>
      </p:sp>
      <p:sp>
        <p:nvSpPr>
          <p:cNvPr id="1048650" name="TextBox 10"/>
          <p:cNvSpPr txBox="1"/>
          <p:nvPr/>
        </p:nvSpPr>
        <p:spPr>
          <a:xfrm>
            <a:off x="676275" y="1695450"/>
            <a:ext cx="6739666" cy="32029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39"/>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39"/>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39"/>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sumanthpinniboyena@gmail.com</cp:lastModifiedBy>
  <cp:revision>1</cp:revision>
  <dcterms:created xsi:type="dcterms:W3CDTF">2024-03-22T18:07:22Z</dcterms:created>
  <dcterms:modified xsi:type="dcterms:W3CDTF">2024-08-31T04:32:56Z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c3e1e93b64b74bee82fb542976aac585</vt:lpwstr>
  </property>
</Properties>
</file>