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ink/ink1.xml" ContentType="application/inkml+xml"/>
  <Override PartName="/ppt/ink/ink2.xml" ContentType="application/inkml+xml"/>
  <Override PartName="/ppt/ink/ink3.xml" ContentType="application/inkml+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7"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E3D8FC-B84F-B243-94F6-A7A7E8334AF6}" v="115" dt="2025-02-14T08:01:35.9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6"/>
    <p:restoredTop sz="94650"/>
  </p:normalViewPr>
  <p:slideViewPr>
    <p:cSldViewPr snapToGrid="0">
      <p:cViewPr varScale="1">
        <p:scale>
          <a:sx n="106" d="100"/>
          <a:sy n="106" d="100"/>
        </p:scale>
        <p:origin x="792"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manth Raj S" userId="6c15fb9bf9358294" providerId="LiveId" clId="{45E3D8FC-B84F-B243-94F6-A7A7E8334AF6}"/>
    <pc:docChg chg="undo redo custSel addSld delSld modSld">
      <pc:chgData name="Sumanth Raj S" userId="6c15fb9bf9358294" providerId="LiveId" clId="{45E3D8FC-B84F-B243-94F6-A7A7E8334AF6}" dt="2025-02-14T08:48:11.875" v="21194" actId="27918"/>
      <pc:docMkLst>
        <pc:docMk/>
      </pc:docMkLst>
      <pc:sldChg chg="addSp delSp modSp mod modTransition setBg setClrOvrMap delDesignElem">
        <pc:chgData name="Sumanth Raj S" userId="6c15fb9bf9358294" providerId="LiveId" clId="{45E3D8FC-B84F-B243-94F6-A7A7E8334AF6}" dt="2025-02-13T15:32:19.842" v="16218" actId="27636"/>
        <pc:sldMkLst>
          <pc:docMk/>
          <pc:sldMk cId="648282356" sldId="256"/>
        </pc:sldMkLst>
        <pc:spChg chg="mod">
          <ac:chgData name="Sumanth Raj S" userId="6c15fb9bf9358294" providerId="LiveId" clId="{45E3D8FC-B84F-B243-94F6-A7A7E8334AF6}" dt="2025-02-13T15:32:19.842" v="16218" actId="27636"/>
          <ac:spMkLst>
            <pc:docMk/>
            <pc:sldMk cId="648282356" sldId="256"/>
            <ac:spMk id="2" creationId="{3257C470-8147-D6E4-C7EC-0575E737B424}"/>
          </ac:spMkLst>
        </pc:spChg>
        <pc:spChg chg="mod">
          <ac:chgData name="Sumanth Raj S" userId="6c15fb9bf9358294" providerId="LiveId" clId="{45E3D8FC-B84F-B243-94F6-A7A7E8334AF6}" dt="2025-02-12T10:53:09.414" v="140" actId="26606"/>
          <ac:spMkLst>
            <pc:docMk/>
            <pc:sldMk cId="648282356" sldId="256"/>
            <ac:spMk id="3" creationId="{F5F3FF77-81D6-4294-9B40-AD529B570E2B}"/>
          </ac:spMkLst>
        </pc:spChg>
        <pc:spChg chg="add del">
          <ac:chgData name="Sumanth Raj S" userId="6c15fb9bf9358294" providerId="LiveId" clId="{45E3D8FC-B84F-B243-94F6-A7A7E8334AF6}" dt="2025-02-13T15:28:52.079" v="16158"/>
          <ac:spMkLst>
            <pc:docMk/>
            <pc:sldMk cId="648282356" sldId="256"/>
            <ac:spMk id="1202" creationId="{DFE6DBF9-94F5-4877-B532-D859966E9798}"/>
          </ac:spMkLst>
        </pc:spChg>
        <pc:spChg chg="add del">
          <ac:chgData name="Sumanth Raj S" userId="6c15fb9bf9358294" providerId="LiveId" clId="{45E3D8FC-B84F-B243-94F6-A7A7E8334AF6}" dt="2025-02-13T15:28:52.079" v="16158"/>
          <ac:spMkLst>
            <pc:docMk/>
            <pc:sldMk cId="648282356" sldId="256"/>
            <ac:spMk id="1204" creationId="{7A9A3980-304B-4116-B0FB-155B054B0DC8}"/>
          </ac:spMkLst>
        </pc:spChg>
        <pc:spChg chg="add del">
          <ac:chgData name="Sumanth Raj S" userId="6c15fb9bf9358294" providerId="LiveId" clId="{45E3D8FC-B84F-B243-94F6-A7A7E8334AF6}" dt="2025-02-13T15:28:52.079" v="16158"/>
          <ac:spMkLst>
            <pc:docMk/>
            <pc:sldMk cId="648282356" sldId="256"/>
            <ac:spMk id="1206" creationId="{D146040E-7E20-4B05-9660-47E254E1A4A8}"/>
          </ac:spMkLst>
        </pc:spChg>
        <pc:picChg chg="add mod">
          <ac:chgData name="Sumanth Raj S" userId="6c15fb9bf9358294" providerId="LiveId" clId="{45E3D8FC-B84F-B243-94F6-A7A7E8334AF6}" dt="2025-02-12T10:53:09.414" v="140" actId="26606"/>
          <ac:picMkLst>
            <pc:docMk/>
            <pc:sldMk cId="648282356" sldId="256"/>
            <ac:picMk id="1026" creationId="{5A96D687-13F1-03D9-26E0-58BCF7715B17}"/>
          </ac:picMkLst>
        </pc:picChg>
        <pc:picChg chg="add del">
          <ac:chgData name="Sumanth Raj S" userId="6c15fb9bf9358294" providerId="LiveId" clId="{45E3D8FC-B84F-B243-94F6-A7A7E8334AF6}" dt="2025-02-13T15:28:52.079" v="16158"/>
          <ac:picMkLst>
            <pc:docMk/>
            <pc:sldMk cId="648282356" sldId="256"/>
            <ac:picMk id="1203" creationId="{65EBA155-CB71-48F7-8A85-0B293C773950}"/>
          </ac:picMkLst>
        </pc:picChg>
        <pc:picChg chg="add del">
          <ac:chgData name="Sumanth Raj S" userId="6c15fb9bf9358294" providerId="LiveId" clId="{45E3D8FC-B84F-B243-94F6-A7A7E8334AF6}" dt="2025-02-13T15:28:52.079" v="16158"/>
          <ac:picMkLst>
            <pc:docMk/>
            <pc:sldMk cId="648282356" sldId="256"/>
            <ac:picMk id="1205" creationId="{924FA7CC-8015-40C6-9D92-644E30DCCA6F}"/>
          </ac:picMkLst>
        </pc:picChg>
      </pc:sldChg>
      <pc:sldChg chg="addSp delSp modSp new mod modTransition setBg delDesignElem">
        <pc:chgData name="Sumanth Raj S" userId="6c15fb9bf9358294" providerId="LiveId" clId="{45E3D8FC-B84F-B243-94F6-A7A7E8334AF6}" dt="2025-02-14T06:13:37.883" v="20457"/>
        <pc:sldMkLst>
          <pc:docMk/>
          <pc:sldMk cId="450602093" sldId="257"/>
        </pc:sldMkLst>
        <pc:spChg chg="mod">
          <ac:chgData name="Sumanth Raj S" userId="6c15fb9bf9358294" providerId="LiveId" clId="{45E3D8FC-B84F-B243-94F6-A7A7E8334AF6}" dt="2025-02-12T10:53:31.776" v="148" actId="26606"/>
          <ac:spMkLst>
            <pc:docMk/>
            <pc:sldMk cId="450602093" sldId="257"/>
            <ac:spMk id="2" creationId="{74785D2A-F018-6F9E-FD7A-1DCB3B0A69D3}"/>
          </ac:spMkLst>
        </pc:spChg>
        <pc:spChg chg="mod">
          <ac:chgData name="Sumanth Raj S" userId="6c15fb9bf9358294" providerId="LiveId" clId="{45E3D8FC-B84F-B243-94F6-A7A7E8334AF6}" dt="2025-02-13T15:29:08.320" v="16176" actId="27636"/>
          <ac:spMkLst>
            <pc:docMk/>
            <pc:sldMk cId="450602093" sldId="257"/>
            <ac:spMk id="3" creationId="{3C85E530-A258-5A6F-641F-8E57158EB64E}"/>
          </ac:spMkLst>
        </pc:spChg>
        <pc:spChg chg="add del">
          <ac:chgData name="Sumanth Raj S" userId="6c15fb9bf9358294" providerId="LiveId" clId="{45E3D8FC-B84F-B243-94F6-A7A7E8334AF6}" dt="2025-02-13T15:28:52.079" v="16158"/>
          <ac:spMkLst>
            <pc:docMk/>
            <pc:sldMk cId="450602093" sldId="257"/>
            <ac:spMk id="2079" creationId="{C610D2AE-07EF-436A-9755-AA8DF4B933A4}"/>
          </ac:spMkLst>
        </pc:spChg>
        <pc:spChg chg="add del">
          <ac:chgData name="Sumanth Raj S" userId="6c15fb9bf9358294" providerId="LiveId" clId="{45E3D8FC-B84F-B243-94F6-A7A7E8334AF6}" dt="2025-02-13T15:28:52.079" v="16158"/>
          <ac:spMkLst>
            <pc:docMk/>
            <pc:sldMk cId="450602093" sldId="257"/>
            <ac:spMk id="2081" creationId="{CF2D8AD5-434A-4C0E-9F5B-C1AFD645F364}"/>
          </ac:spMkLst>
        </pc:spChg>
        <pc:picChg chg="add mod">
          <ac:chgData name="Sumanth Raj S" userId="6c15fb9bf9358294" providerId="LiveId" clId="{45E3D8FC-B84F-B243-94F6-A7A7E8334AF6}" dt="2025-02-12T10:53:31.776" v="148" actId="26606"/>
          <ac:picMkLst>
            <pc:docMk/>
            <pc:sldMk cId="450602093" sldId="257"/>
            <ac:picMk id="2054" creationId="{168EC6C6-4505-6012-A72A-478854B61C2A}"/>
          </ac:picMkLst>
        </pc:picChg>
        <pc:picChg chg="add del">
          <ac:chgData name="Sumanth Raj S" userId="6c15fb9bf9358294" providerId="LiveId" clId="{45E3D8FC-B84F-B243-94F6-A7A7E8334AF6}" dt="2025-02-13T15:28:52.079" v="16158"/>
          <ac:picMkLst>
            <pc:docMk/>
            <pc:sldMk cId="450602093" sldId="257"/>
            <ac:picMk id="2080" creationId="{6CACDD17-9043-46DF-882D-420365B79C18}"/>
          </ac:picMkLst>
        </pc:picChg>
        <pc:picChg chg="add del">
          <ac:chgData name="Sumanth Raj S" userId="6c15fb9bf9358294" providerId="LiveId" clId="{45E3D8FC-B84F-B243-94F6-A7A7E8334AF6}" dt="2025-02-13T15:28:52.079" v="16158"/>
          <ac:picMkLst>
            <pc:docMk/>
            <pc:sldMk cId="450602093" sldId="257"/>
            <ac:picMk id="2082" creationId="{E92B246D-47CC-40F8-8DE7-B65D409E945E}"/>
          </ac:picMkLst>
        </pc:picChg>
      </pc:sldChg>
      <pc:sldChg chg="addSp delSp modSp new mod modTransition setBg">
        <pc:chgData name="Sumanth Raj S" userId="6c15fb9bf9358294" providerId="LiveId" clId="{45E3D8FC-B84F-B243-94F6-A7A7E8334AF6}" dt="2025-02-14T06:13:45.777" v="20458"/>
        <pc:sldMkLst>
          <pc:docMk/>
          <pc:sldMk cId="2988064049" sldId="258"/>
        </pc:sldMkLst>
        <pc:spChg chg="mod">
          <ac:chgData name="Sumanth Raj S" userId="6c15fb9bf9358294" providerId="LiveId" clId="{45E3D8FC-B84F-B243-94F6-A7A7E8334AF6}" dt="2025-02-13T15:32:19.741" v="16216"/>
          <ac:spMkLst>
            <pc:docMk/>
            <pc:sldMk cId="2988064049" sldId="258"/>
            <ac:spMk id="2" creationId="{5BFA8964-7344-16D0-8648-EAD1D093A75E}"/>
          </ac:spMkLst>
        </pc:spChg>
        <pc:spChg chg="add del mod">
          <ac:chgData name="Sumanth Raj S" userId="6c15fb9bf9358294" providerId="LiveId" clId="{45E3D8FC-B84F-B243-94F6-A7A7E8334AF6}" dt="2025-02-12T11:52:47.202" v="3560" actId="20577"/>
          <ac:spMkLst>
            <pc:docMk/>
            <pc:sldMk cId="2988064049" sldId="258"/>
            <ac:spMk id="7" creationId="{112F6332-5BFE-7A8E-F8B9-88A2525EADED}"/>
          </ac:spMkLst>
        </pc:spChg>
        <pc:picChg chg="add mod ord modCrop">
          <ac:chgData name="Sumanth Raj S" userId="6c15fb9bf9358294" providerId="LiveId" clId="{45E3D8FC-B84F-B243-94F6-A7A7E8334AF6}" dt="2025-02-12T11:37:24.831" v="3103" actId="14100"/>
          <ac:picMkLst>
            <pc:docMk/>
            <pc:sldMk cId="2988064049" sldId="258"/>
            <ac:picMk id="5" creationId="{7F12A4F3-A95C-2C98-CD37-4C8731E3EF3D}"/>
          </ac:picMkLst>
        </pc:picChg>
        <pc:picChg chg="add mod modCrop">
          <ac:chgData name="Sumanth Raj S" userId="6c15fb9bf9358294" providerId="LiveId" clId="{45E3D8FC-B84F-B243-94F6-A7A7E8334AF6}" dt="2025-02-12T11:37:22.392" v="3102" actId="14100"/>
          <ac:picMkLst>
            <pc:docMk/>
            <pc:sldMk cId="2988064049" sldId="258"/>
            <ac:picMk id="6" creationId="{38329E1A-05D4-FEDF-A773-AC889CA33F4F}"/>
          </ac:picMkLst>
        </pc:picChg>
      </pc:sldChg>
      <pc:sldChg chg="modSp new mod modTransition">
        <pc:chgData name="Sumanth Raj S" userId="6c15fb9bf9358294" providerId="LiveId" clId="{45E3D8FC-B84F-B243-94F6-A7A7E8334AF6}" dt="2025-02-14T06:13:54.786" v="20459"/>
        <pc:sldMkLst>
          <pc:docMk/>
          <pc:sldMk cId="1202654240" sldId="259"/>
        </pc:sldMkLst>
        <pc:spChg chg="mod">
          <ac:chgData name="Sumanth Raj S" userId="6c15fb9bf9358294" providerId="LiveId" clId="{45E3D8FC-B84F-B243-94F6-A7A7E8334AF6}" dt="2025-02-13T15:32:19.741" v="16216"/>
          <ac:spMkLst>
            <pc:docMk/>
            <pc:sldMk cId="1202654240" sldId="259"/>
            <ac:spMk id="2" creationId="{1AC70D00-B387-104E-63E7-46519341161C}"/>
          </ac:spMkLst>
        </pc:spChg>
        <pc:spChg chg="mod">
          <ac:chgData name="Sumanth Raj S" userId="6c15fb9bf9358294" providerId="LiveId" clId="{45E3D8FC-B84F-B243-94F6-A7A7E8334AF6}" dt="2025-02-13T15:29:08.327" v="16177" actId="27636"/>
          <ac:spMkLst>
            <pc:docMk/>
            <pc:sldMk cId="1202654240" sldId="259"/>
            <ac:spMk id="3" creationId="{3F2073F2-E633-55F3-E206-5569FFB1228F}"/>
          </ac:spMkLst>
        </pc:spChg>
      </pc:sldChg>
      <pc:sldChg chg="addSp delSp modSp new mod modTransition setBg setClrOvrMap delDesignElem">
        <pc:chgData name="Sumanth Raj S" userId="6c15fb9bf9358294" providerId="LiveId" clId="{45E3D8FC-B84F-B243-94F6-A7A7E8334AF6}" dt="2025-02-14T06:14:00.517" v="20460"/>
        <pc:sldMkLst>
          <pc:docMk/>
          <pc:sldMk cId="625593287" sldId="260"/>
        </pc:sldMkLst>
        <pc:spChg chg="add mod ord">
          <ac:chgData name="Sumanth Raj S" userId="6c15fb9bf9358294" providerId="LiveId" clId="{45E3D8FC-B84F-B243-94F6-A7A7E8334AF6}" dt="2025-02-12T12:00:57.635" v="3913" actId="26606"/>
          <ac:spMkLst>
            <pc:docMk/>
            <pc:sldMk cId="625593287" sldId="260"/>
            <ac:spMk id="5" creationId="{9A198640-ED4A-E1C7-9E20-FEC5911FB1B2}"/>
          </ac:spMkLst>
        </pc:spChg>
        <pc:spChg chg="add mod">
          <ac:chgData name="Sumanth Raj S" userId="6c15fb9bf9358294" providerId="LiveId" clId="{45E3D8FC-B84F-B243-94F6-A7A7E8334AF6}" dt="2025-02-13T15:29:08.336" v="16178" actId="27636"/>
          <ac:spMkLst>
            <pc:docMk/>
            <pc:sldMk cId="625593287" sldId="260"/>
            <ac:spMk id="12" creationId="{69E8839D-AA79-ABB8-83C7-3CFB90387614}"/>
          </ac:spMkLst>
        </pc:spChg>
        <pc:spChg chg="add del">
          <ac:chgData name="Sumanth Raj S" userId="6c15fb9bf9358294" providerId="LiveId" clId="{45E3D8FC-B84F-B243-94F6-A7A7E8334AF6}" dt="2025-02-13T15:28:52.079" v="16158"/>
          <ac:spMkLst>
            <pc:docMk/>
            <pc:sldMk cId="625593287" sldId="260"/>
            <ac:spMk id="81" creationId="{3FECAD23-900F-4F1B-A441-6A68749F88D4}"/>
          </ac:spMkLst>
        </pc:spChg>
        <pc:spChg chg="add del">
          <ac:chgData name="Sumanth Raj S" userId="6c15fb9bf9358294" providerId="LiveId" clId="{45E3D8FC-B84F-B243-94F6-A7A7E8334AF6}" dt="2025-02-13T15:28:52.079" v="16158"/>
          <ac:spMkLst>
            <pc:docMk/>
            <pc:sldMk cId="625593287" sldId="260"/>
            <ac:spMk id="83" creationId="{8A233090-6C39-4F59-8A0F-86F011A7EEEB}"/>
          </ac:spMkLst>
        </pc:spChg>
        <pc:spChg chg="add del">
          <ac:chgData name="Sumanth Raj S" userId="6c15fb9bf9358294" providerId="LiveId" clId="{45E3D8FC-B84F-B243-94F6-A7A7E8334AF6}" dt="2025-02-13T15:28:52.079" v="16158"/>
          <ac:spMkLst>
            <pc:docMk/>
            <pc:sldMk cId="625593287" sldId="260"/>
            <ac:spMk id="84" creationId="{484DCAA0-4BF1-4FB9-97BA-D6BA630419A0}"/>
          </ac:spMkLst>
        </pc:spChg>
        <pc:graphicFrameChg chg="add mod">
          <ac:chgData name="Sumanth Raj S" userId="6c15fb9bf9358294" providerId="LiveId" clId="{45E3D8FC-B84F-B243-94F6-A7A7E8334AF6}" dt="2025-02-12T12:02:45.557" v="4029" actId="14100"/>
          <ac:graphicFrameMkLst>
            <pc:docMk/>
            <pc:sldMk cId="625593287" sldId="260"/>
            <ac:graphicFrameMk id="15" creationId="{C4AFBC88-D02A-6FC2-39B4-435A656A0644}"/>
          </ac:graphicFrameMkLst>
        </pc:graphicFrameChg>
        <pc:picChg chg="add mod">
          <ac:chgData name="Sumanth Raj S" userId="6c15fb9bf9358294" providerId="LiveId" clId="{45E3D8FC-B84F-B243-94F6-A7A7E8334AF6}" dt="2025-02-12T12:02:42.164" v="4028" actId="1076"/>
          <ac:picMkLst>
            <pc:docMk/>
            <pc:sldMk cId="625593287" sldId="260"/>
            <ac:picMk id="14" creationId="{265B5AC2-252D-2563-34CD-A7D58F980EDB}"/>
          </ac:picMkLst>
        </pc:picChg>
        <pc:picChg chg="add del">
          <ac:chgData name="Sumanth Raj S" userId="6c15fb9bf9358294" providerId="LiveId" clId="{45E3D8FC-B84F-B243-94F6-A7A7E8334AF6}" dt="2025-02-13T15:28:52.079" v="16158"/>
          <ac:picMkLst>
            <pc:docMk/>
            <pc:sldMk cId="625593287" sldId="260"/>
            <ac:picMk id="82" creationId="{57943801-CAEC-4F98-9332-2A4D9128463E}"/>
          </ac:picMkLst>
        </pc:picChg>
        <pc:picChg chg="add del">
          <ac:chgData name="Sumanth Raj S" userId="6c15fb9bf9358294" providerId="LiveId" clId="{45E3D8FC-B84F-B243-94F6-A7A7E8334AF6}" dt="2025-02-13T15:28:52.079" v="16158"/>
          <ac:picMkLst>
            <pc:docMk/>
            <pc:sldMk cId="625593287" sldId="260"/>
            <ac:picMk id="85" creationId="{9BC2FEA5-B399-458A-8393-E06CE40DB89C}"/>
          </ac:picMkLst>
        </pc:picChg>
      </pc:sldChg>
      <pc:sldChg chg="addSp delSp modSp new mod modTransition setBg">
        <pc:chgData name="Sumanth Raj S" userId="6c15fb9bf9358294" providerId="LiveId" clId="{45E3D8FC-B84F-B243-94F6-A7A7E8334AF6}" dt="2025-02-14T06:14:04.453" v="20461"/>
        <pc:sldMkLst>
          <pc:docMk/>
          <pc:sldMk cId="1293921192" sldId="261"/>
        </pc:sldMkLst>
        <pc:spChg chg="mod">
          <ac:chgData name="Sumanth Raj S" userId="6c15fb9bf9358294" providerId="LiveId" clId="{45E3D8FC-B84F-B243-94F6-A7A7E8334AF6}" dt="2025-02-13T15:29:08.349" v="16179" actId="27636"/>
          <ac:spMkLst>
            <pc:docMk/>
            <pc:sldMk cId="1293921192" sldId="261"/>
            <ac:spMk id="3" creationId="{A0F10948-0421-4251-82DD-7249B6F22FE8}"/>
          </ac:spMkLst>
        </pc:spChg>
        <pc:picChg chg="add mod">
          <ac:chgData name="Sumanth Raj S" userId="6c15fb9bf9358294" providerId="LiveId" clId="{45E3D8FC-B84F-B243-94F6-A7A7E8334AF6}" dt="2025-02-12T12:06:44.969" v="4219" actId="1076"/>
          <ac:picMkLst>
            <pc:docMk/>
            <pc:sldMk cId="1293921192" sldId="261"/>
            <ac:picMk id="4" creationId="{9A7F6269-1D9B-57AD-A888-F6525B983FEB}"/>
          </ac:picMkLst>
        </pc:picChg>
        <pc:picChg chg="add mod">
          <ac:chgData name="Sumanth Raj S" userId="6c15fb9bf9358294" providerId="LiveId" clId="{45E3D8FC-B84F-B243-94F6-A7A7E8334AF6}" dt="2025-02-12T12:08:08.485" v="4285" actId="14100"/>
          <ac:picMkLst>
            <pc:docMk/>
            <pc:sldMk cId="1293921192" sldId="261"/>
            <ac:picMk id="6" creationId="{046BD38C-31DC-E86F-F407-ADED86D580B1}"/>
          </ac:picMkLst>
        </pc:picChg>
        <pc:picChg chg="add mod">
          <ac:chgData name="Sumanth Raj S" userId="6c15fb9bf9358294" providerId="LiveId" clId="{45E3D8FC-B84F-B243-94F6-A7A7E8334AF6}" dt="2025-02-12T12:09:48.678" v="4408" actId="1076"/>
          <ac:picMkLst>
            <pc:docMk/>
            <pc:sldMk cId="1293921192" sldId="261"/>
            <ac:picMk id="7" creationId="{4A6A3B01-D3F6-E79C-2C60-A6F13DF838D7}"/>
          </ac:picMkLst>
        </pc:picChg>
        <pc:picChg chg="add mod">
          <ac:chgData name="Sumanth Raj S" userId="6c15fb9bf9358294" providerId="LiveId" clId="{45E3D8FC-B84F-B243-94F6-A7A7E8334AF6}" dt="2025-02-12T12:13:09.445" v="4634" actId="1076"/>
          <ac:picMkLst>
            <pc:docMk/>
            <pc:sldMk cId="1293921192" sldId="261"/>
            <ac:picMk id="8" creationId="{62F6428B-EDF4-CC4A-5858-9BA04F2CD656}"/>
          </ac:picMkLst>
        </pc:picChg>
      </pc:sldChg>
      <pc:sldChg chg="addSp delSp modSp new mod modTransition">
        <pc:chgData name="Sumanth Raj S" userId="6c15fb9bf9358294" providerId="LiveId" clId="{45E3D8FC-B84F-B243-94F6-A7A7E8334AF6}" dt="2025-02-14T06:14:08.477" v="20462"/>
        <pc:sldMkLst>
          <pc:docMk/>
          <pc:sldMk cId="2363465914" sldId="262"/>
        </pc:sldMkLst>
        <pc:spChg chg="mod">
          <ac:chgData name="Sumanth Raj S" userId="6c15fb9bf9358294" providerId="LiveId" clId="{45E3D8FC-B84F-B243-94F6-A7A7E8334AF6}" dt="2025-02-13T15:32:19.741" v="16216"/>
          <ac:spMkLst>
            <pc:docMk/>
            <pc:sldMk cId="2363465914" sldId="262"/>
            <ac:spMk id="3" creationId="{72107E83-5F6F-76E8-EDCB-9A650A3B56CE}"/>
          </ac:spMkLst>
        </pc:spChg>
        <pc:picChg chg="add mod">
          <ac:chgData name="Sumanth Raj S" userId="6c15fb9bf9358294" providerId="LiveId" clId="{45E3D8FC-B84F-B243-94F6-A7A7E8334AF6}" dt="2025-02-12T12:18:34.500" v="5000" actId="1076"/>
          <ac:picMkLst>
            <pc:docMk/>
            <pc:sldMk cId="2363465914" sldId="262"/>
            <ac:picMk id="4" creationId="{D4BC20C3-DDE7-43E0-5DEC-B0C7479342E0}"/>
          </ac:picMkLst>
        </pc:picChg>
      </pc:sldChg>
      <pc:sldChg chg="modSp new mod modTransition">
        <pc:chgData name="Sumanth Raj S" userId="6c15fb9bf9358294" providerId="LiveId" clId="{45E3D8FC-B84F-B243-94F6-A7A7E8334AF6}" dt="2025-02-14T06:14:16.645" v="20463"/>
        <pc:sldMkLst>
          <pc:docMk/>
          <pc:sldMk cId="81601578" sldId="263"/>
        </pc:sldMkLst>
        <pc:spChg chg="mod">
          <ac:chgData name="Sumanth Raj S" userId="6c15fb9bf9358294" providerId="LiveId" clId="{45E3D8FC-B84F-B243-94F6-A7A7E8334AF6}" dt="2025-02-13T15:32:19.741" v="16216"/>
          <ac:spMkLst>
            <pc:docMk/>
            <pc:sldMk cId="81601578" sldId="263"/>
            <ac:spMk id="2" creationId="{A2D1F780-49B7-E7A8-F262-9F33E0CDC3D1}"/>
          </ac:spMkLst>
        </pc:spChg>
        <pc:spChg chg="mod">
          <ac:chgData name="Sumanth Raj S" userId="6c15fb9bf9358294" providerId="LiveId" clId="{45E3D8FC-B84F-B243-94F6-A7A7E8334AF6}" dt="2025-02-12T12:39:23.369" v="6297" actId="20577"/>
          <ac:spMkLst>
            <pc:docMk/>
            <pc:sldMk cId="81601578" sldId="263"/>
            <ac:spMk id="3" creationId="{DE5DEAB0-1B2F-D334-37B4-BB7350B5F5E2}"/>
          </ac:spMkLst>
        </pc:spChg>
      </pc:sldChg>
      <pc:sldChg chg="modSp new mod modTransition">
        <pc:chgData name="Sumanth Raj S" userId="6c15fb9bf9358294" providerId="LiveId" clId="{45E3D8FC-B84F-B243-94F6-A7A7E8334AF6}" dt="2025-02-14T07:42:57.375" v="20909" actId="20577"/>
        <pc:sldMkLst>
          <pc:docMk/>
          <pc:sldMk cId="3725980352" sldId="264"/>
        </pc:sldMkLst>
        <pc:spChg chg="mod">
          <ac:chgData name="Sumanth Raj S" userId="6c15fb9bf9358294" providerId="LiveId" clId="{45E3D8FC-B84F-B243-94F6-A7A7E8334AF6}" dt="2025-02-13T15:32:19.741" v="16216"/>
          <ac:spMkLst>
            <pc:docMk/>
            <pc:sldMk cId="3725980352" sldId="264"/>
            <ac:spMk id="2" creationId="{B772F56A-BB6B-6BE4-3D39-4628EB0C5C78}"/>
          </ac:spMkLst>
        </pc:spChg>
        <pc:spChg chg="mod">
          <ac:chgData name="Sumanth Raj S" userId="6c15fb9bf9358294" providerId="LiveId" clId="{45E3D8FC-B84F-B243-94F6-A7A7E8334AF6}" dt="2025-02-14T07:42:57.375" v="20909" actId="20577"/>
          <ac:spMkLst>
            <pc:docMk/>
            <pc:sldMk cId="3725980352" sldId="264"/>
            <ac:spMk id="3" creationId="{65E335DF-C554-A162-5275-CFDBD0EEDC06}"/>
          </ac:spMkLst>
        </pc:spChg>
      </pc:sldChg>
      <pc:sldChg chg="addSp delSp modSp new mod modTransition">
        <pc:chgData name="Sumanth Raj S" userId="6c15fb9bf9358294" providerId="LiveId" clId="{45E3D8FC-B84F-B243-94F6-A7A7E8334AF6}" dt="2025-02-14T06:14:26.495" v="20465"/>
        <pc:sldMkLst>
          <pc:docMk/>
          <pc:sldMk cId="1900538838" sldId="265"/>
        </pc:sldMkLst>
        <pc:spChg chg="mod">
          <ac:chgData name="Sumanth Raj S" userId="6c15fb9bf9358294" providerId="LiveId" clId="{45E3D8FC-B84F-B243-94F6-A7A7E8334AF6}" dt="2025-02-13T15:32:19.741" v="16216"/>
          <ac:spMkLst>
            <pc:docMk/>
            <pc:sldMk cId="1900538838" sldId="265"/>
            <ac:spMk id="2" creationId="{41B2AB3E-3980-43D1-BB43-06332E07B8C0}"/>
          </ac:spMkLst>
        </pc:spChg>
        <pc:graphicFrameChg chg="add mod">
          <ac:chgData name="Sumanth Raj S" userId="6c15fb9bf9358294" providerId="LiveId" clId="{45E3D8FC-B84F-B243-94F6-A7A7E8334AF6}" dt="2025-02-12T13:45:45.231" v="7955" actId="14100"/>
          <ac:graphicFrameMkLst>
            <pc:docMk/>
            <pc:sldMk cId="1900538838" sldId="265"/>
            <ac:graphicFrameMk id="4" creationId="{C4AFBC88-D02A-6FC2-39B4-435A656A0644}"/>
          </ac:graphicFrameMkLst>
        </pc:graphicFrameChg>
        <pc:graphicFrameChg chg="add mod">
          <ac:chgData name="Sumanth Raj S" userId="6c15fb9bf9358294" providerId="LiveId" clId="{45E3D8FC-B84F-B243-94F6-A7A7E8334AF6}" dt="2025-02-12T13:45:36.761" v="7954" actId="1076"/>
          <ac:graphicFrameMkLst>
            <pc:docMk/>
            <pc:sldMk cId="1900538838" sldId="265"/>
            <ac:graphicFrameMk id="5" creationId="{C3EDB7E4-61C3-C86C-7A9C-A071B57F423F}"/>
          </ac:graphicFrameMkLst>
        </pc:graphicFrameChg>
        <pc:graphicFrameChg chg="add mod">
          <ac:chgData name="Sumanth Raj S" userId="6c15fb9bf9358294" providerId="LiveId" clId="{45E3D8FC-B84F-B243-94F6-A7A7E8334AF6}" dt="2025-02-12T13:44:34.659" v="7948" actId="14100"/>
          <ac:graphicFrameMkLst>
            <pc:docMk/>
            <pc:sldMk cId="1900538838" sldId="265"/>
            <ac:graphicFrameMk id="6" creationId="{151CF174-6713-A783-146B-E6BD3DF4CFAF}"/>
          </ac:graphicFrameMkLst>
        </pc:graphicFrameChg>
      </pc:sldChg>
      <pc:sldChg chg="addSp delSp modSp new mod modTransition setBg setClrOvrMap delDesignElem">
        <pc:chgData name="Sumanth Raj S" userId="6c15fb9bf9358294" providerId="LiveId" clId="{45E3D8FC-B84F-B243-94F6-A7A7E8334AF6}" dt="2025-02-14T07:35:07.373" v="20896" actId="20577"/>
        <pc:sldMkLst>
          <pc:docMk/>
          <pc:sldMk cId="2934845655" sldId="266"/>
        </pc:sldMkLst>
        <pc:spChg chg="add del mod ord">
          <ac:chgData name="Sumanth Raj S" userId="6c15fb9bf9358294" providerId="LiveId" clId="{45E3D8FC-B84F-B243-94F6-A7A7E8334AF6}" dt="2025-02-13T08:41:09.075" v="8681" actId="26606"/>
          <ac:spMkLst>
            <pc:docMk/>
            <pc:sldMk cId="2934845655" sldId="266"/>
            <ac:spMk id="3" creationId="{98130183-9441-69F4-18AB-5B5C827351DD}"/>
          </ac:spMkLst>
        </pc:spChg>
        <pc:spChg chg="add del">
          <ac:chgData name="Sumanth Raj S" userId="6c15fb9bf9358294" providerId="LiveId" clId="{45E3D8FC-B84F-B243-94F6-A7A7E8334AF6}" dt="2025-02-13T08:40:19.962" v="8651" actId="26606"/>
          <ac:spMkLst>
            <pc:docMk/>
            <pc:sldMk cId="2934845655" sldId="266"/>
            <ac:spMk id="9" creationId="{3FECAD23-900F-4F1B-A441-6A68749F88D4}"/>
          </ac:spMkLst>
        </pc:spChg>
        <pc:spChg chg="add del">
          <ac:chgData name="Sumanth Raj S" userId="6c15fb9bf9358294" providerId="LiveId" clId="{45E3D8FC-B84F-B243-94F6-A7A7E8334AF6}" dt="2025-02-13T08:40:19.962" v="8651" actId="26606"/>
          <ac:spMkLst>
            <pc:docMk/>
            <pc:sldMk cId="2934845655" sldId="266"/>
            <ac:spMk id="13" creationId="{8A233090-6C39-4F59-8A0F-86F011A7EEEB}"/>
          </ac:spMkLst>
        </pc:spChg>
        <pc:spChg chg="add del">
          <ac:chgData name="Sumanth Raj S" userId="6c15fb9bf9358294" providerId="LiveId" clId="{45E3D8FC-B84F-B243-94F6-A7A7E8334AF6}" dt="2025-02-13T08:40:19.962" v="8651" actId="26606"/>
          <ac:spMkLst>
            <pc:docMk/>
            <pc:sldMk cId="2934845655" sldId="266"/>
            <ac:spMk id="15" creationId="{484DCAA0-4BF1-4FB9-97BA-D6BA630419A0}"/>
          </ac:spMkLst>
        </pc:spChg>
        <pc:spChg chg="add del">
          <ac:chgData name="Sumanth Raj S" userId="6c15fb9bf9358294" providerId="LiveId" clId="{45E3D8FC-B84F-B243-94F6-A7A7E8334AF6}" dt="2025-02-13T08:40:23.720" v="8653" actId="26606"/>
          <ac:spMkLst>
            <pc:docMk/>
            <pc:sldMk cId="2934845655" sldId="266"/>
            <ac:spMk id="19" creationId="{11D6DEA9-466D-4CF0-B302-39178915E1A5}"/>
          </ac:spMkLst>
        </pc:spChg>
        <pc:spChg chg="add del">
          <ac:chgData name="Sumanth Raj S" userId="6c15fb9bf9358294" providerId="LiveId" clId="{45E3D8FC-B84F-B243-94F6-A7A7E8334AF6}" dt="2025-02-13T08:40:23.720" v="8653" actId="26606"/>
          <ac:spMkLst>
            <pc:docMk/>
            <pc:sldMk cId="2934845655" sldId="266"/>
            <ac:spMk id="22" creationId="{FC0814F6-DCDA-4612-801B-FEB1C2B81792}"/>
          </ac:spMkLst>
        </pc:spChg>
        <pc:spChg chg="add del">
          <ac:chgData name="Sumanth Raj S" userId="6c15fb9bf9358294" providerId="LiveId" clId="{45E3D8FC-B84F-B243-94F6-A7A7E8334AF6}" dt="2025-02-13T08:40:23.720" v="8653" actId="26606"/>
          <ac:spMkLst>
            <pc:docMk/>
            <pc:sldMk cId="2934845655" sldId="266"/>
            <ac:spMk id="23" creationId="{694CF788-1E16-4F1F-AAF8-5644BBA94C25}"/>
          </ac:spMkLst>
        </pc:spChg>
        <pc:spChg chg="add del">
          <ac:chgData name="Sumanth Raj S" userId="6c15fb9bf9358294" providerId="LiveId" clId="{45E3D8FC-B84F-B243-94F6-A7A7E8334AF6}" dt="2025-02-13T08:40:30.404" v="8658" actId="26606"/>
          <ac:spMkLst>
            <pc:docMk/>
            <pc:sldMk cId="2934845655" sldId="266"/>
            <ac:spMk id="28" creationId="{C493E730-2044-49B5-A022-B8D6F359343E}"/>
          </ac:spMkLst>
        </pc:spChg>
        <pc:spChg chg="add del">
          <ac:chgData name="Sumanth Raj S" userId="6c15fb9bf9358294" providerId="LiveId" clId="{45E3D8FC-B84F-B243-94F6-A7A7E8334AF6}" dt="2025-02-13T08:40:30.391" v="8657" actId="26606"/>
          <ac:spMkLst>
            <pc:docMk/>
            <pc:sldMk cId="2934845655" sldId="266"/>
            <ac:spMk id="38" creationId="{C493E730-2044-49B5-A022-B8D6F359343E}"/>
          </ac:spMkLst>
        </pc:spChg>
        <pc:spChg chg="add del">
          <ac:chgData name="Sumanth Raj S" userId="6c15fb9bf9358294" providerId="LiveId" clId="{45E3D8FC-B84F-B243-94F6-A7A7E8334AF6}" dt="2025-02-13T08:41:09.075" v="8681" actId="26606"/>
          <ac:spMkLst>
            <pc:docMk/>
            <pc:sldMk cId="2934845655" sldId="266"/>
            <ac:spMk id="43" creationId="{3FECAD23-900F-4F1B-A441-6A68749F88D4}"/>
          </ac:spMkLst>
        </pc:spChg>
        <pc:spChg chg="add del">
          <ac:chgData name="Sumanth Raj S" userId="6c15fb9bf9358294" providerId="LiveId" clId="{45E3D8FC-B84F-B243-94F6-A7A7E8334AF6}" dt="2025-02-13T08:41:09.075" v="8681" actId="26606"/>
          <ac:spMkLst>
            <pc:docMk/>
            <pc:sldMk cId="2934845655" sldId="266"/>
            <ac:spMk id="44" creationId="{8A233090-6C39-4F59-8A0F-86F011A7EEEB}"/>
          </ac:spMkLst>
        </pc:spChg>
        <pc:spChg chg="add del">
          <ac:chgData name="Sumanth Raj S" userId="6c15fb9bf9358294" providerId="LiveId" clId="{45E3D8FC-B84F-B243-94F6-A7A7E8334AF6}" dt="2025-02-13T08:41:09.075" v="8681" actId="26606"/>
          <ac:spMkLst>
            <pc:docMk/>
            <pc:sldMk cId="2934845655" sldId="266"/>
            <ac:spMk id="45" creationId="{484DCAA0-4BF1-4FB9-97BA-D6BA630419A0}"/>
          </ac:spMkLst>
        </pc:spChg>
        <pc:spChg chg="add del">
          <ac:chgData name="Sumanth Raj S" userId="6c15fb9bf9358294" providerId="LiveId" clId="{45E3D8FC-B84F-B243-94F6-A7A7E8334AF6}" dt="2025-02-13T08:40:58.582" v="8670" actId="26606"/>
          <ac:spMkLst>
            <pc:docMk/>
            <pc:sldMk cId="2934845655" sldId="266"/>
            <ac:spMk id="48" creationId="{3FECAD23-900F-4F1B-A441-6A68749F88D4}"/>
          </ac:spMkLst>
        </pc:spChg>
        <pc:spChg chg="add del">
          <ac:chgData name="Sumanth Raj S" userId="6c15fb9bf9358294" providerId="LiveId" clId="{45E3D8FC-B84F-B243-94F6-A7A7E8334AF6}" dt="2025-02-13T08:40:58.582" v="8670" actId="26606"/>
          <ac:spMkLst>
            <pc:docMk/>
            <pc:sldMk cId="2934845655" sldId="266"/>
            <ac:spMk id="51" creationId="{8A233090-6C39-4F59-8A0F-86F011A7EEEB}"/>
          </ac:spMkLst>
        </pc:spChg>
        <pc:spChg chg="add del">
          <ac:chgData name="Sumanth Raj S" userId="6c15fb9bf9358294" providerId="LiveId" clId="{45E3D8FC-B84F-B243-94F6-A7A7E8334AF6}" dt="2025-02-13T08:40:58.582" v="8670" actId="26606"/>
          <ac:spMkLst>
            <pc:docMk/>
            <pc:sldMk cId="2934845655" sldId="266"/>
            <ac:spMk id="53" creationId="{484DCAA0-4BF1-4FB9-97BA-D6BA630419A0}"/>
          </ac:spMkLst>
        </pc:spChg>
        <pc:spChg chg="add del">
          <ac:chgData name="Sumanth Raj S" userId="6c15fb9bf9358294" providerId="LiveId" clId="{45E3D8FC-B84F-B243-94F6-A7A7E8334AF6}" dt="2025-02-13T08:40:47.875" v="8662" actId="26606"/>
          <ac:spMkLst>
            <pc:docMk/>
            <pc:sldMk cId="2934845655" sldId="266"/>
            <ac:spMk id="54" creationId="{FC0814F6-DCDA-4612-801B-FEB1C2B81792}"/>
          </ac:spMkLst>
        </pc:spChg>
        <pc:spChg chg="add del">
          <ac:chgData name="Sumanth Raj S" userId="6c15fb9bf9358294" providerId="LiveId" clId="{45E3D8FC-B84F-B243-94F6-A7A7E8334AF6}" dt="2025-02-13T08:40:47.875" v="8662" actId="26606"/>
          <ac:spMkLst>
            <pc:docMk/>
            <pc:sldMk cId="2934845655" sldId="266"/>
            <ac:spMk id="56" creationId="{694CF788-1E16-4F1F-AAF8-5644BBA94C25}"/>
          </ac:spMkLst>
        </pc:spChg>
        <pc:spChg chg="add del">
          <ac:chgData name="Sumanth Raj S" userId="6c15fb9bf9358294" providerId="LiveId" clId="{45E3D8FC-B84F-B243-94F6-A7A7E8334AF6}" dt="2025-02-13T08:40:47.875" v="8662" actId="26606"/>
          <ac:spMkLst>
            <pc:docMk/>
            <pc:sldMk cId="2934845655" sldId="266"/>
            <ac:spMk id="60" creationId="{11D6DEA9-466D-4CF0-B302-39178915E1A5}"/>
          </ac:spMkLst>
        </pc:spChg>
        <pc:spChg chg="add del">
          <ac:chgData name="Sumanth Raj S" userId="6c15fb9bf9358294" providerId="LiveId" clId="{45E3D8FC-B84F-B243-94F6-A7A7E8334AF6}" dt="2025-02-13T08:41:00.005" v="8672" actId="26606"/>
          <ac:spMkLst>
            <pc:docMk/>
            <pc:sldMk cId="2934845655" sldId="266"/>
            <ac:spMk id="61" creationId="{9DD3589A-DB65-424B-ACF1-5C8155F1C3A8}"/>
          </ac:spMkLst>
        </pc:spChg>
        <pc:spChg chg="add del">
          <ac:chgData name="Sumanth Raj S" userId="6c15fb9bf9358294" providerId="LiveId" clId="{45E3D8FC-B84F-B243-94F6-A7A7E8334AF6}" dt="2025-02-13T08:40:49.663" v="8664" actId="26606"/>
          <ac:spMkLst>
            <pc:docMk/>
            <pc:sldMk cId="2934845655" sldId="266"/>
            <ac:spMk id="64" creationId="{9DD3589A-DB65-424B-ACF1-5C8155F1C3A8}"/>
          </ac:spMkLst>
        </pc:spChg>
        <pc:spChg chg="add del">
          <ac:chgData name="Sumanth Raj S" userId="6c15fb9bf9358294" providerId="LiveId" clId="{45E3D8FC-B84F-B243-94F6-A7A7E8334AF6}" dt="2025-02-13T08:40:49.663" v="8664" actId="26606"/>
          <ac:spMkLst>
            <pc:docMk/>
            <pc:sldMk cId="2934845655" sldId="266"/>
            <ac:spMk id="65" creationId="{9F784D76-D302-4160-A2D4-C2F4AB76D478}"/>
          </ac:spMkLst>
        </pc:spChg>
        <pc:spChg chg="add del">
          <ac:chgData name="Sumanth Raj S" userId="6c15fb9bf9358294" providerId="LiveId" clId="{45E3D8FC-B84F-B243-94F6-A7A7E8334AF6}" dt="2025-02-13T08:40:49.663" v="8664" actId="26606"/>
          <ac:spMkLst>
            <pc:docMk/>
            <pc:sldMk cId="2934845655" sldId="266"/>
            <ac:spMk id="67" creationId="{2B57E7D2-A94B-4A8D-B58F-D3E30C2353DE}"/>
          </ac:spMkLst>
        </pc:spChg>
        <pc:spChg chg="add del">
          <ac:chgData name="Sumanth Raj S" userId="6c15fb9bf9358294" providerId="LiveId" clId="{45E3D8FC-B84F-B243-94F6-A7A7E8334AF6}" dt="2025-02-13T08:41:00.005" v="8672" actId="26606"/>
          <ac:spMkLst>
            <pc:docMk/>
            <pc:sldMk cId="2934845655" sldId="266"/>
            <ac:spMk id="68" creationId="{9F784D76-D302-4160-A2D4-C2F4AB76D478}"/>
          </ac:spMkLst>
        </pc:spChg>
        <pc:spChg chg="add del">
          <ac:chgData name="Sumanth Raj S" userId="6c15fb9bf9358294" providerId="LiveId" clId="{45E3D8FC-B84F-B243-94F6-A7A7E8334AF6}" dt="2025-02-13T08:41:00.005" v="8672" actId="26606"/>
          <ac:spMkLst>
            <pc:docMk/>
            <pc:sldMk cId="2934845655" sldId="266"/>
            <ac:spMk id="70" creationId="{98130183-9441-69F4-18AB-5B5C827351DD}"/>
          </ac:spMkLst>
        </pc:spChg>
        <pc:spChg chg="add del">
          <ac:chgData name="Sumanth Raj S" userId="6c15fb9bf9358294" providerId="LiveId" clId="{45E3D8FC-B84F-B243-94F6-A7A7E8334AF6}" dt="2025-02-13T08:41:00.005" v="8672" actId="26606"/>
          <ac:spMkLst>
            <pc:docMk/>
            <pc:sldMk cId="2934845655" sldId="266"/>
            <ac:spMk id="71" creationId="{2B57E7D2-A94B-4A8D-B58F-D3E30C2353DE}"/>
          </ac:spMkLst>
        </pc:spChg>
        <pc:spChg chg="add del">
          <ac:chgData name="Sumanth Raj S" userId="6c15fb9bf9358294" providerId="LiveId" clId="{45E3D8FC-B84F-B243-94F6-A7A7E8334AF6}" dt="2025-02-13T08:41:02.065" v="8674" actId="26606"/>
          <ac:spMkLst>
            <pc:docMk/>
            <pc:sldMk cId="2934845655" sldId="266"/>
            <ac:spMk id="75" creationId="{FC0814F6-DCDA-4612-801B-FEB1C2B81792}"/>
          </ac:spMkLst>
        </pc:spChg>
        <pc:spChg chg="add del">
          <ac:chgData name="Sumanth Raj S" userId="6c15fb9bf9358294" providerId="LiveId" clId="{45E3D8FC-B84F-B243-94F6-A7A7E8334AF6}" dt="2025-02-13T08:41:02.065" v="8674" actId="26606"/>
          <ac:spMkLst>
            <pc:docMk/>
            <pc:sldMk cId="2934845655" sldId="266"/>
            <ac:spMk id="76" creationId="{694CF788-1E16-4F1F-AAF8-5644BBA94C25}"/>
          </ac:spMkLst>
        </pc:spChg>
        <pc:spChg chg="add del">
          <ac:chgData name="Sumanth Raj S" userId="6c15fb9bf9358294" providerId="LiveId" clId="{45E3D8FC-B84F-B243-94F6-A7A7E8334AF6}" dt="2025-02-13T08:41:02.065" v="8674" actId="26606"/>
          <ac:spMkLst>
            <pc:docMk/>
            <pc:sldMk cId="2934845655" sldId="266"/>
            <ac:spMk id="78" creationId="{98130183-9441-69F4-18AB-5B5C827351DD}"/>
          </ac:spMkLst>
        </pc:spChg>
        <pc:spChg chg="add del">
          <ac:chgData name="Sumanth Raj S" userId="6c15fb9bf9358294" providerId="LiveId" clId="{45E3D8FC-B84F-B243-94F6-A7A7E8334AF6}" dt="2025-02-13T08:41:02.065" v="8674" actId="26606"/>
          <ac:spMkLst>
            <pc:docMk/>
            <pc:sldMk cId="2934845655" sldId="266"/>
            <ac:spMk id="79" creationId="{11D6DEA9-466D-4CF0-B302-39178915E1A5}"/>
          </ac:spMkLst>
        </pc:spChg>
        <pc:spChg chg="add del">
          <ac:chgData name="Sumanth Raj S" userId="6c15fb9bf9358294" providerId="LiveId" clId="{45E3D8FC-B84F-B243-94F6-A7A7E8334AF6}" dt="2025-02-13T08:41:03.206" v="8676" actId="26606"/>
          <ac:spMkLst>
            <pc:docMk/>
            <pc:sldMk cId="2934845655" sldId="266"/>
            <ac:spMk id="84" creationId="{C493E730-2044-49B5-A022-B8D6F359343E}"/>
          </ac:spMkLst>
        </pc:spChg>
        <pc:spChg chg="add del">
          <ac:chgData name="Sumanth Raj S" userId="6c15fb9bf9358294" providerId="LiveId" clId="{45E3D8FC-B84F-B243-94F6-A7A7E8334AF6}" dt="2025-02-13T08:41:03.206" v="8676" actId="26606"/>
          <ac:spMkLst>
            <pc:docMk/>
            <pc:sldMk cId="2934845655" sldId="266"/>
            <ac:spMk id="86" creationId="{98130183-9441-69F4-18AB-5B5C827351DD}"/>
          </ac:spMkLst>
        </pc:spChg>
        <pc:spChg chg="add del">
          <ac:chgData name="Sumanth Raj S" userId="6c15fb9bf9358294" providerId="LiveId" clId="{45E3D8FC-B84F-B243-94F6-A7A7E8334AF6}" dt="2025-02-13T08:41:04.291" v="8678" actId="26606"/>
          <ac:spMkLst>
            <pc:docMk/>
            <pc:sldMk cId="2934845655" sldId="266"/>
            <ac:spMk id="88" creationId="{C610D2AE-07EF-436A-9755-AA8DF4B933A4}"/>
          </ac:spMkLst>
        </pc:spChg>
        <pc:spChg chg="add del">
          <ac:chgData name="Sumanth Raj S" userId="6c15fb9bf9358294" providerId="LiveId" clId="{45E3D8FC-B84F-B243-94F6-A7A7E8334AF6}" dt="2025-02-13T08:41:04.291" v="8678" actId="26606"/>
          <ac:spMkLst>
            <pc:docMk/>
            <pc:sldMk cId="2934845655" sldId="266"/>
            <ac:spMk id="90" creationId="{CF2D8AD5-434A-4C0E-9F5B-C1AFD645F364}"/>
          </ac:spMkLst>
        </pc:spChg>
        <pc:spChg chg="add del">
          <ac:chgData name="Sumanth Raj S" userId="6c15fb9bf9358294" providerId="LiveId" clId="{45E3D8FC-B84F-B243-94F6-A7A7E8334AF6}" dt="2025-02-13T08:41:04.291" v="8678" actId="26606"/>
          <ac:spMkLst>
            <pc:docMk/>
            <pc:sldMk cId="2934845655" sldId="266"/>
            <ac:spMk id="92" creationId="{98130183-9441-69F4-18AB-5B5C827351DD}"/>
          </ac:spMkLst>
        </pc:spChg>
        <pc:spChg chg="add del">
          <ac:chgData name="Sumanth Raj S" userId="6c15fb9bf9358294" providerId="LiveId" clId="{45E3D8FC-B84F-B243-94F6-A7A7E8334AF6}" dt="2025-02-13T08:41:09.062" v="8680" actId="26606"/>
          <ac:spMkLst>
            <pc:docMk/>
            <pc:sldMk cId="2934845655" sldId="266"/>
            <ac:spMk id="94" creationId="{F4979F40-3A44-4CCB-9EB7-F8318BCE576B}"/>
          </ac:spMkLst>
        </pc:spChg>
        <pc:spChg chg="add del">
          <ac:chgData name="Sumanth Raj S" userId="6c15fb9bf9358294" providerId="LiveId" clId="{45E3D8FC-B84F-B243-94F6-A7A7E8334AF6}" dt="2025-02-13T08:41:09.062" v="8680" actId="26606"/>
          <ac:spMkLst>
            <pc:docMk/>
            <pc:sldMk cId="2934845655" sldId="266"/>
            <ac:spMk id="96" creationId="{AFD071FA-0514-4371-9568-86216A1F4658}"/>
          </ac:spMkLst>
        </pc:spChg>
        <pc:spChg chg="add del">
          <ac:chgData name="Sumanth Raj S" userId="6c15fb9bf9358294" providerId="LiveId" clId="{45E3D8FC-B84F-B243-94F6-A7A7E8334AF6}" dt="2025-02-13T08:41:09.062" v="8680" actId="26606"/>
          <ac:spMkLst>
            <pc:docMk/>
            <pc:sldMk cId="2934845655" sldId="266"/>
            <ac:spMk id="97" creationId="{5211DDA4-E7B5-4325-A844-B7F59B084BA7}"/>
          </ac:spMkLst>
        </pc:spChg>
        <pc:spChg chg="add del">
          <ac:chgData name="Sumanth Raj S" userId="6c15fb9bf9358294" providerId="LiveId" clId="{45E3D8FC-B84F-B243-94F6-A7A7E8334AF6}" dt="2025-02-13T08:41:09.062" v="8680" actId="26606"/>
          <ac:spMkLst>
            <pc:docMk/>
            <pc:sldMk cId="2934845655" sldId="266"/>
            <ac:spMk id="99" creationId="{98130183-9441-69F4-18AB-5B5C827351DD}"/>
          </ac:spMkLst>
        </pc:spChg>
        <pc:spChg chg="add del">
          <ac:chgData name="Sumanth Raj S" userId="6c15fb9bf9358294" providerId="LiveId" clId="{45E3D8FC-B84F-B243-94F6-A7A7E8334AF6}" dt="2025-02-13T15:28:52.079" v="16158"/>
          <ac:spMkLst>
            <pc:docMk/>
            <pc:sldMk cId="2934845655" sldId="266"/>
            <ac:spMk id="101" creationId="{3FECAD23-900F-4F1B-A441-6A68749F88D4}"/>
          </ac:spMkLst>
        </pc:spChg>
        <pc:spChg chg="add del">
          <ac:chgData name="Sumanth Raj S" userId="6c15fb9bf9358294" providerId="LiveId" clId="{45E3D8FC-B84F-B243-94F6-A7A7E8334AF6}" dt="2025-02-13T15:28:52.079" v="16158"/>
          <ac:spMkLst>
            <pc:docMk/>
            <pc:sldMk cId="2934845655" sldId="266"/>
            <ac:spMk id="103" creationId="{8A233090-6C39-4F59-8A0F-86F011A7EEEB}"/>
          </ac:spMkLst>
        </pc:spChg>
        <pc:spChg chg="add del">
          <ac:chgData name="Sumanth Raj S" userId="6c15fb9bf9358294" providerId="LiveId" clId="{45E3D8FC-B84F-B243-94F6-A7A7E8334AF6}" dt="2025-02-13T15:28:52.079" v="16158"/>
          <ac:spMkLst>
            <pc:docMk/>
            <pc:sldMk cId="2934845655" sldId="266"/>
            <ac:spMk id="104" creationId="{484DCAA0-4BF1-4FB9-97BA-D6BA630419A0}"/>
          </ac:spMkLst>
        </pc:spChg>
        <pc:spChg chg="add mod">
          <ac:chgData name="Sumanth Raj S" userId="6c15fb9bf9358294" providerId="LiveId" clId="{45E3D8FC-B84F-B243-94F6-A7A7E8334AF6}" dt="2025-02-14T07:35:07.373" v="20896" actId="20577"/>
          <ac:spMkLst>
            <pc:docMk/>
            <pc:sldMk cId="2934845655" sldId="266"/>
            <ac:spMk id="106" creationId="{98130183-9441-69F4-18AB-5B5C827351DD}"/>
          </ac:spMkLst>
        </pc:spChg>
        <pc:grpChg chg="add del">
          <ac:chgData name="Sumanth Raj S" userId="6c15fb9bf9358294" providerId="LiveId" clId="{45E3D8FC-B84F-B243-94F6-A7A7E8334AF6}" dt="2025-02-13T08:40:30.404" v="8658" actId="26606"/>
          <ac:grpSpMkLst>
            <pc:docMk/>
            <pc:sldMk cId="2934845655" sldId="266"/>
            <ac:grpSpMk id="26" creationId="{5B988D63-FA8B-436C-902E-E5005BC0492F}"/>
          </ac:grpSpMkLst>
        </pc:grpChg>
        <pc:grpChg chg="add del">
          <ac:chgData name="Sumanth Raj S" userId="6c15fb9bf9358294" providerId="LiveId" clId="{45E3D8FC-B84F-B243-94F6-A7A7E8334AF6}" dt="2025-02-13T08:40:30.391" v="8657" actId="26606"/>
          <ac:grpSpMkLst>
            <pc:docMk/>
            <pc:sldMk cId="2934845655" sldId="266"/>
            <ac:grpSpMk id="34" creationId="{5B988D63-FA8B-436C-902E-E5005BC0492F}"/>
          </ac:grpSpMkLst>
        </pc:grpChg>
        <pc:graphicFrameChg chg="add mod modGraphic">
          <ac:chgData name="Sumanth Raj S" userId="6c15fb9bf9358294" providerId="LiveId" clId="{45E3D8FC-B84F-B243-94F6-A7A7E8334AF6}" dt="2025-02-13T08:42:12.230" v="8759" actId="14734"/>
          <ac:graphicFrameMkLst>
            <pc:docMk/>
            <pc:sldMk cId="2934845655" sldId="266"/>
            <ac:graphicFrameMk id="5" creationId="{7556C847-4091-11D5-B5A3-28F0C6CAEF2F}"/>
          </ac:graphicFrameMkLst>
        </pc:graphicFrameChg>
        <pc:graphicFrameChg chg="add mod">
          <ac:chgData name="Sumanth Raj S" userId="6c15fb9bf9358294" providerId="LiveId" clId="{45E3D8FC-B84F-B243-94F6-A7A7E8334AF6}" dt="2025-02-13T08:42:17.773" v="8760"/>
          <ac:graphicFrameMkLst>
            <pc:docMk/>
            <pc:sldMk cId="2934845655" sldId="266"/>
            <ac:graphicFrameMk id="6" creationId="{37AA8088-4949-CD09-9FC2-B6EB7E6111D6}"/>
          </ac:graphicFrameMkLst>
        </pc:graphicFrameChg>
        <pc:graphicFrameChg chg="add mod">
          <ac:chgData name="Sumanth Raj S" userId="6c15fb9bf9358294" providerId="LiveId" clId="{45E3D8FC-B84F-B243-94F6-A7A7E8334AF6}" dt="2025-02-13T08:44:55.756" v="8761"/>
          <ac:graphicFrameMkLst>
            <pc:docMk/>
            <pc:sldMk cId="2934845655" sldId="266"/>
            <ac:graphicFrameMk id="7" creationId="{C889BC9B-FCAB-3608-2008-76AB11E182C8}"/>
          </ac:graphicFrameMkLst>
        </pc:graphicFrameChg>
        <pc:graphicFrameChg chg="add mod">
          <ac:chgData name="Sumanth Raj S" userId="6c15fb9bf9358294" providerId="LiveId" clId="{45E3D8FC-B84F-B243-94F6-A7A7E8334AF6}" dt="2025-02-13T08:45:22.984" v="8762"/>
          <ac:graphicFrameMkLst>
            <pc:docMk/>
            <pc:sldMk cId="2934845655" sldId="266"/>
            <ac:graphicFrameMk id="8" creationId="{A3F40C09-3790-07FD-1A56-61806A9DD161}"/>
          </ac:graphicFrameMkLst>
        </pc:graphicFrameChg>
        <pc:graphicFrameChg chg="add del mod modGraphic">
          <ac:chgData name="Sumanth Raj S" userId="6c15fb9bf9358294" providerId="LiveId" clId="{45E3D8FC-B84F-B243-94F6-A7A7E8334AF6}" dt="2025-02-13T09:40:12.343" v="10492" actId="478"/>
          <ac:graphicFrameMkLst>
            <pc:docMk/>
            <pc:sldMk cId="2934845655" sldId="266"/>
            <ac:graphicFrameMk id="12" creationId="{3A584FCA-B2F7-8398-8C74-6D05F9F5AF1D}"/>
          </ac:graphicFrameMkLst>
        </pc:graphicFrameChg>
        <pc:picChg chg="add del mod ord">
          <ac:chgData name="Sumanth Raj S" userId="6c15fb9bf9358294" providerId="LiveId" clId="{45E3D8FC-B84F-B243-94F6-A7A7E8334AF6}" dt="2025-02-13T08:55:03.620" v="9492" actId="478"/>
          <ac:picMkLst>
            <pc:docMk/>
            <pc:sldMk cId="2934845655" sldId="266"/>
            <ac:picMk id="4" creationId="{5BA0E8F3-011B-5D39-6B4B-F7AB40BE9C3B}"/>
          </ac:picMkLst>
        </pc:picChg>
        <pc:picChg chg="add del">
          <ac:chgData name="Sumanth Raj S" userId="6c15fb9bf9358294" providerId="LiveId" clId="{45E3D8FC-B84F-B243-94F6-A7A7E8334AF6}" dt="2025-02-13T08:40:19.962" v="8651" actId="26606"/>
          <ac:picMkLst>
            <pc:docMk/>
            <pc:sldMk cId="2934845655" sldId="266"/>
            <ac:picMk id="11" creationId="{57943801-CAEC-4F98-9332-2A4D9128463E}"/>
          </ac:picMkLst>
        </pc:picChg>
        <pc:picChg chg="add mod modCrop">
          <ac:chgData name="Sumanth Raj S" userId="6c15fb9bf9358294" providerId="LiveId" clId="{45E3D8FC-B84F-B243-94F6-A7A7E8334AF6}" dt="2025-02-13T10:02:40.647" v="10786" actId="1076"/>
          <ac:picMkLst>
            <pc:docMk/>
            <pc:sldMk cId="2934845655" sldId="266"/>
            <ac:picMk id="14" creationId="{A3BFF666-A804-0BE1-5EE2-064E75D9BFCC}"/>
          </ac:picMkLst>
        </pc:picChg>
        <pc:picChg chg="add del">
          <ac:chgData name="Sumanth Raj S" userId="6c15fb9bf9358294" providerId="LiveId" clId="{45E3D8FC-B84F-B243-94F6-A7A7E8334AF6}" dt="2025-02-13T08:40:19.962" v="8651" actId="26606"/>
          <ac:picMkLst>
            <pc:docMk/>
            <pc:sldMk cId="2934845655" sldId="266"/>
            <ac:picMk id="17" creationId="{9BC2FEA5-B399-458A-8393-E06CE40DB89C}"/>
          </ac:picMkLst>
        </pc:picChg>
        <pc:picChg chg="add del">
          <ac:chgData name="Sumanth Raj S" userId="6c15fb9bf9358294" providerId="LiveId" clId="{45E3D8FC-B84F-B243-94F6-A7A7E8334AF6}" dt="2025-02-13T08:40:23.720" v="8653" actId="26606"/>
          <ac:picMkLst>
            <pc:docMk/>
            <pc:sldMk cId="2934845655" sldId="266"/>
            <ac:picMk id="20" creationId="{5B8C3F18-2A17-4372-BAE1-DB295E2ACB01}"/>
          </ac:picMkLst>
        </pc:picChg>
        <pc:picChg chg="add del">
          <ac:chgData name="Sumanth Raj S" userId="6c15fb9bf9358294" providerId="LiveId" clId="{45E3D8FC-B84F-B243-94F6-A7A7E8334AF6}" dt="2025-02-13T08:40:23.720" v="8653" actId="26606"/>
          <ac:picMkLst>
            <pc:docMk/>
            <pc:sldMk cId="2934845655" sldId="266"/>
            <ac:picMk id="21" creationId="{DCBB5819-B198-483A-901B-E946789534B3}"/>
          </ac:picMkLst>
        </pc:picChg>
        <pc:picChg chg="add del">
          <ac:chgData name="Sumanth Raj S" userId="6c15fb9bf9358294" providerId="LiveId" clId="{45E3D8FC-B84F-B243-94F6-A7A7E8334AF6}" dt="2025-02-13T08:40:23.720" v="8653" actId="26606"/>
          <ac:picMkLst>
            <pc:docMk/>
            <pc:sldMk cId="2934845655" sldId="266"/>
            <ac:picMk id="24" creationId="{484AEBEF-EF01-44A6-A9AC-E21D52665E4C}"/>
          </ac:picMkLst>
        </pc:picChg>
        <pc:picChg chg="add del">
          <ac:chgData name="Sumanth Raj S" userId="6c15fb9bf9358294" providerId="LiveId" clId="{45E3D8FC-B84F-B243-94F6-A7A7E8334AF6}" dt="2025-02-13T08:40:30.404" v="8658" actId="26606"/>
          <ac:picMkLst>
            <pc:docMk/>
            <pc:sldMk cId="2934845655" sldId="266"/>
            <ac:picMk id="29" creationId="{78976801-4346-4636-BA62-265C81DFE7C4}"/>
          </ac:picMkLst>
        </pc:picChg>
        <pc:picChg chg="add del">
          <ac:chgData name="Sumanth Raj S" userId="6c15fb9bf9358294" providerId="LiveId" clId="{45E3D8FC-B84F-B243-94F6-A7A7E8334AF6}" dt="2025-02-13T08:41:03.206" v="8676" actId="26606"/>
          <ac:picMkLst>
            <pc:docMk/>
            <pc:sldMk cId="2934845655" sldId="266"/>
            <ac:picMk id="36" creationId="{57943801-CAEC-4F98-9332-2A4D9128463E}"/>
          </ac:picMkLst>
        </pc:picChg>
        <pc:picChg chg="add del">
          <ac:chgData name="Sumanth Raj S" userId="6c15fb9bf9358294" providerId="LiveId" clId="{45E3D8FC-B84F-B243-94F6-A7A7E8334AF6}" dt="2025-02-13T08:40:30.391" v="8657" actId="26606"/>
          <ac:picMkLst>
            <pc:docMk/>
            <pc:sldMk cId="2934845655" sldId="266"/>
            <ac:picMk id="40" creationId="{78976801-4346-4636-BA62-265C81DFE7C4}"/>
          </ac:picMkLst>
        </pc:picChg>
        <pc:picChg chg="add del">
          <ac:chgData name="Sumanth Raj S" userId="6c15fb9bf9358294" providerId="LiveId" clId="{45E3D8FC-B84F-B243-94F6-A7A7E8334AF6}" dt="2025-02-13T08:41:03.206" v="8676" actId="26606"/>
          <ac:picMkLst>
            <pc:docMk/>
            <pc:sldMk cId="2934845655" sldId="266"/>
            <ac:picMk id="42" creationId="{9BC2FEA5-B399-458A-8393-E06CE40DB89C}"/>
          </ac:picMkLst>
        </pc:picChg>
        <pc:picChg chg="add del">
          <ac:chgData name="Sumanth Raj S" userId="6c15fb9bf9358294" providerId="LiveId" clId="{45E3D8FC-B84F-B243-94F6-A7A7E8334AF6}" dt="2025-02-13T08:40:58.582" v="8670" actId="26606"/>
          <ac:picMkLst>
            <pc:docMk/>
            <pc:sldMk cId="2934845655" sldId="266"/>
            <ac:picMk id="49" creationId="{57943801-CAEC-4F98-9332-2A4D9128463E}"/>
          </ac:picMkLst>
        </pc:picChg>
        <pc:picChg chg="add del">
          <ac:chgData name="Sumanth Raj S" userId="6c15fb9bf9358294" providerId="LiveId" clId="{45E3D8FC-B84F-B243-94F6-A7A7E8334AF6}" dt="2025-02-13T08:40:47.875" v="8662" actId="26606"/>
          <ac:picMkLst>
            <pc:docMk/>
            <pc:sldMk cId="2934845655" sldId="266"/>
            <ac:picMk id="50" creationId="{5B8C3F18-2A17-4372-BAE1-DB295E2ACB01}"/>
          </ac:picMkLst>
        </pc:picChg>
        <pc:picChg chg="del">
          <ac:chgData name="Sumanth Raj S" userId="6c15fb9bf9358294" providerId="LiveId" clId="{45E3D8FC-B84F-B243-94F6-A7A7E8334AF6}" dt="2025-02-13T08:40:47.875" v="8662" actId="26606"/>
          <ac:picMkLst>
            <pc:docMk/>
            <pc:sldMk cId="2934845655" sldId="266"/>
            <ac:picMk id="52" creationId="{DCBB5819-B198-483A-901B-E946789534B3}"/>
          </ac:picMkLst>
        </pc:picChg>
        <pc:picChg chg="add del">
          <ac:chgData name="Sumanth Raj S" userId="6c15fb9bf9358294" providerId="LiveId" clId="{45E3D8FC-B84F-B243-94F6-A7A7E8334AF6}" dt="2025-02-13T08:41:00.005" v="8672" actId="26606"/>
          <ac:picMkLst>
            <pc:docMk/>
            <pc:sldMk cId="2934845655" sldId="266"/>
            <ac:picMk id="57" creationId="{D8DF5C3E-BDAB-40E6-A40B-8C05D8CD3F52}"/>
          </ac:picMkLst>
        </pc:picChg>
        <pc:picChg chg="add del">
          <ac:chgData name="Sumanth Raj S" userId="6c15fb9bf9358294" providerId="LiveId" clId="{45E3D8FC-B84F-B243-94F6-A7A7E8334AF6}" dt="2025-02-13T08:40:49.663" v="8664" actId="26606"/>
          <ac:picMkLst>
            <pc:docMk/>
            <pc:sldMk cId="2934845655" sldId="266"/>
            <ac:picMk id="62" creationId="{D8DF5C3E-BDAB-40E6-A40B-8C05D8CD3F52}"/>
          </ac:picMkLst>
        </pc:picChg>
        <pc:picChg chg="del">
          <ac:chgData name="Sumanth Raj S" userId="6c15fb9bf9358294" providerId="LiveId" clId="{45E3D8FC-B84F-B243-94F6-A7A7E8334AF6}" dt="2025-02-13T08:40:49.663" v="8664" actId="26606"/>
          <ac:picMkLst>
            <pc:docMk/>
            <pc:sldMk cId="2934845655" sldId="266"/>
            <ac:picMk id="63" creationId="{9D90C31A-86E3-472B-B929-496667598EFF}"/>
          </ac:picMkLst>
        </pc:picChg>
        <pc:picChg chg="add del">
          <ac:chgData name="Sumanth Raj S" userId="6c15fb9bf9358294" providerId="LiveId" clId="{45E3D8FC-B84F-B243-94F6-A7A7E8334AF6}" dt="2025-02-13T08:41:02.065" v="8674" actId="26606"/>
          <ac:picMkLst>
            <pc:docMk/>
            <pc:sldMk cId="2934845655" sldId="266"/>
            <ac:picMk id="74" creationId="{DCBB5819-B198-483A-901B-E946789534B3}"/>
          </ac:picMkLst>
        </pc:picChg>
        <pc:picChg chg="add del">
          <ac:chgData name="Sumanth Raj S" userId="6c15fb9bf9358294" providerId="LiveId" clId="{45E3D8FC-B84F-B243-94F6-A7A7E8334AF6}" dt="2025-02-13T08:41:03.206" v="8676" actId="26606"/>
          <ac:picMkLst>
            <pc:docMk/>
            <pc:sldMk cId="2934845655" sldId="266"/>
            <ac:picMk id="85" creationId="{78976801-4346-4636-BA62-265C81DFE7C4}"/>
          </ac:picMkLst>
        </pc:picChg>
        <pc:picChg chg="add del">
          <ac:chgData name="Sumanth Raj S" userId="6c15fb9bf9358294" providerId="LiveId" clId="{45E3D8FC-B84F-B243-94F6-A7A7E8334AF6}" dt="2025-02-13T08:41:04.291" v="8678" actId="26606"/>
          <ac:picMkLst>
            <pc:docMk/>
            <pc:sldMk cId="2934845655" sldId="266"/>
            <ac:picMk id="89" creationId="{6CACDD17-9043-46DF-882D-420365B79C18}"/>
          </ac:picMkLst>
        </pc:picChg>
        <pc:picChg chg="add del">
          <ac:chgData name="Sumanth Raj S" userId="6c15fb9bf9358294" providerId="LiveId" clId="{45E3D8FC-B84F-B243-94F6-A7A7E8334AF6}" dt="2025-02-13T08:41:04.291" v="8678" actId="26606"/>
          <ac:picMkLst>
            <pc:docMk/>
            <pc:sldMk cId="2934845655" sldId="266"/>
            <ac:picMk id="91" creationId="{E92B246D-47CC-40F8-8DE7-B65D409E945E}"/>
          </ac:picMkLst>
        </pc:picChg>
        <pc:picChg chg="add del">
          <ac:chgData name="Sumanth Raj S" userId="6c15fb9bf9358294" providerId="LiveId" clId="{45E3D8FC-B84F-B243-94F6-A7A7E8334AF6}" dt="2025-02-13T08:41:09.062" v="8680" actId="26606"/>
          <ac:picMkLst>
            <pc:docMk/>
            <pc:sldMk cId="2934845655" sldId="266"/>
            <ac:picMk id="98" creationId="{0D58E222-6309-4F79-AC20-9D3C69CD9B16}"/>
          </ac:picMkLst>
        </pc:picChg>
        <pc:picChg chg="del">
          <ac:chgData name="Sumanth Raj S" userId="6c15fb9bf9358294" providerId="LiveId" clId="{45E3D8FC-B84F-B243-94F6-A7A7E8334AF6}" dt="2025-02-13T15:28:52.079" v="16158"/>
          <ac:picMkLst>
            <pc:docMk/>
            <pc:sldMk cId="2934845655" sldId="266"/>
            <ac:picMk id="102" creationId="{57943801-CAEC-4F98-9332-2A4D9128463E}"/>
          </ac:picMkLst>
        </pc:picChg>
        <pc:picChg chg="add del">
          <ac:chgData name="Sumanth Raj S" userId="6c15fb9bf9358294" providerId="LiveId" clId="{45E3D8FC-B84F-B243-94F6-A7A7E8334AF6}" dt="2025-02-13T15:28:52.079" v="16158"/>
          <ac:picMkLst>
            <pc:docMk/>
            <pc:sldMk cId="2934845655" sldId="266"/>
            <ac:picMk id="105" creationId="{9BC2FEA5-B399-458A-8393-E06CE40DB89C}"/>
          </ac:picMkLst>
        </pc:picChg>
        <pc:inkChg chg="add del">
          <ac:chgData name="Sumanth Raj S" userId="6c15fb9bf9358294" providerId="LiveId" clId="{45E3D8FC-B84F-B243-94F6-A7A7E8334AF6}" dt="2025-02-13T15:26:44.238" v="16133" actId="9405"/>
          <ac:inkMkLst>
            <pc:docMk/>
            <pc:sldMk cId="2934845655" sldId="266"/>
            <ac:inkMk id="16" creationId="{7F00DE60-40AB-4996-8C12-81673A320E65}"/>
          </ac:inkMkLst>
        </pc:inkChg>
        <pc:inkChg chg="add del">
          <ac:chgData name="Sumanth Raj S" userId="6c15fb9bf9358294" providerId="LiveId" clId="{45E3D8FC-B84F-B243-94F6-A7A7E8334AF6}" dt="2025-02-13T15:26:43.706" v="16132" actId="9405"/>
          <ac:inkMkLst>
            <pc:docMk/>
            <pc:sldMk cId="2934845655" sldId="266"/>
            <ac:inkMk id="18" creationId="{C2AEA1B9-CFC3-F985-4B2A-4542257DBB45}"/>
          </ac:inkMkLst>
        </pc:inkChg>
        <pc:inkChg chg="add del">
          <ac:chgData name="Sumanth Raj S" userId="6c15fb9bf9358294" providerId="LiveId" clId="{45E3D8FC-B84F-B243-94F6-A7A7E8334AF6}" dt="2025-02-13T15:26:43.239" v="16131" actId="9405"/>
          <ac:inkMkLst>
            <pc:docMk/>
            <pc:sldMk cId="2934845655" sldId="266"/>
            <ac:inkMk id="25" creationId="{A6C9265E-6428-37C3-1B5B-11ED5A9C3FCC}"/>
          </ac:inkMkLst>
        </pc:inkChg>
        <pc:inkChg chg="add del">
          <ac:chgData name="Sumanth Raj S" userId="6c15fb9bf9358294" providerId="LiveId" clId="{45E3D8FC-B84F-B243-94F6-A7A7E8334AF6}" dt="2025-02-13T15:26:42.733" v="16130" actId="9405"/>
          <ac:inkMkLst>
            <pc:docMk/>
            <pc:sldMk cId="2934845655" sldId="266"/>
            <ac:inkMk id="30" creationId="{2F09A126-5F8B-B5D9-E2AB-66AABE516A41}"/>
          </ac:inkMkLst>
        </pc:inkChg>
        <pc:inkChg chg="add del">
          <ac:chgData name="Sumanth Raj S" userId="6c15fb9bf9358294" providerId="LiveId" clId="{45E3D8FC-B84F-B243-94F6-A7A7E8334AF6}" dt="2025-02-13T15:26:53.142" v="16141" actId="9405"/>
          <ac:inkMkLst>
            <pc:docMk/>
            <pc:sldMk cId="2934845655" sldId="266"/>
            <ac:inkMk id="31" creationId="{B6E5F0B2-22A6-0AB7-E0B6-19FD26B86359}"/>
          </ac:inkMkLst>
        </pc:inkChg>
        <pc:inkChg chg="add del">
          <ac:chgData name="Sumanth Raj S" userId="6c15fb9bf9358294" providerId="LiveId" clId="{45E3D8FC-B84F-B243-94F6-A7A7E8334AF6}" dt="2025-02-13T15:26:52.740" v="16140" actId="9405"/>
          <ac:inkMkLst>
            <pc:docMk/>
            <pc:sldMk cId="2934845655" sldId="266"/>
            <ac:inkMk id="32" creationId="{64C3FB00-AC6D-C525-19D5-A79BB250FAEC}"/>
          </ac:inkMkLst>
        </pc:inkChg>
        <pc:inkChg chg="add del">
          <ac:chgData name="Sumanth Raj S" userId="6c15fb9bf9358294" providerId="LiveId" clId="{45E3D8FC-B84F-B243-94F6-A7A7E8334AF6}" dt="2025-02-13T15:26:52.359" v="16139" actId="9405"/>
          <ac:inkMkLst>
            <pc:docMk/>
            <pc:sldMk cId="2934845655" sldId="266"/>
            <ac:inkMk id="33" creationId="{C606FBDF-B2B3-9868-6D45-2F07225B212C}"/>
          </ac:inkMkLst>
        </pc:inkChg>
        <pc:inkChg chg="add del">
          <ac:chgData name="Sumanth Raj S" userId="6c15fb9bf9358294" providerId="LiveId" clId="{45E3D8FC-B84F-B243-94F6-A7A7E8334AF6}" dt="2025-02-13T15:26:52.009" v="16138" actId="9405"/>
          <ac:inkMkLst>
            <pc:docMk/>
            <pc:sldMk cId="2934845655" sldId="266"/>
            <ac:inkMk id="37" creationId="{4FBCFBF4-72F2-3AC6-6A9C-B76103A93CE8}"/>
          </ac:inkMkLst>
        </pc:inkChg>
        <pc:inkChg chg="add">
          <ac:chgData name="Sumanth Raj S" userId="6c15fb9bf9358294" providerId="LiveId" clId="{45E3D8FC-B84F-B243-94F6-A7A7E8334AF6}" dt="2025-02-13T15:26:54.966" v="16142" actId="9405"/>
          <ac:inkMkLst>
            <pc:docMk/>
            <pc:sldMk cId="2934845655" sldId="266"/>
            <ac:inkMk id="39" creationId="{DD555AF5-CDCC-E058-55F5-2FDD503B9569}"/>
          </ac:inkMkLst>
        </pc:inkChg>
        <pc:inkChg chg="add">
          <ac:chgData name="Sumanth Raj S" userId="6c15fb9bf9358294" providerId="LiveId" clId="{45E3D8FC-B84F-B243-94F6-A7A7E8334AF6}" dt="2025-02-13T15:26:56.791" v="16143" actId="9405"/>
          <ac:inkMkLst>
            <pc:docMk/>
            <pc:sldMk cId="2934845655" sldId="266"/>
            <ac:inkMk id="41" creationId="{D576D6F0-C435-F033-04A9-D73A53C0C84C}"/>
          </ac:inkMkLst>
        </pc:inkChg>
        <pc:inkChg chg="add">
          <ac:chgData name="Sumanth Raj S" userId="6c15fb9bf9358294" providerId="LiveId" clId="{45E3D8FC-B84F-B243-94F6-A7A7E8334AF6}" dt="2025-02-13T15:26:58.466" v="16144" actId="9405"/>
          <ac:inkMkLst>
            <pc:docMk/>
            <pc:sldMk cId="2934845655" sldId="266"/>
            <ac:inkMk id="46" creationId="{D9C37899-BC10-236A-850C-37055CD36781}"/>
          </ac:inkMkLst>
        </pc:inkChg>
      </pc:sldChg>
      <pc:sldChg chg="addSp delSp modSp new mod modTransition setBg setClrOvrMap">
        <pc:chgData name="Sumanth Raj S" userId="6c15fb9bf9358294" providerId="LiveId" clId="{45E3D8FC-B84F-B243-94F6-A7A7E8334AF6}" dt="2025-02-14T08:48:11.875" v="21194" actId="27918"/>
        <pc:sldMkLst>
          <pc:docMk/>
          <pc:sldMk cId="1688808630" sldId="267"/>
        </pc:sldMkLst>
        <pc:spChg chg="del mod">
          <ac:chgData name="Sumanth Raj S" userId="6c15fb9bf9358294" providerId="LiveId" clId="{45E3D8FC-B84F-B243-94F6-A7A7E8334AF6}" dt="2025-02-13T10:21:40.263" v="11015" actId="21"/>
          <ac:spMkLst>
            <pc:docMk/>
            <pc:sldMk cId="1688808630" sldId="267"/>
            <ac:spMk id="2" creationId="{F068A71B-58BD-5808-CC34-13DD4B4117F2}"/>
          </ac:spMkLst>
        </pc:spChg>
        <pc:spChg chg="mod">
          <ac:chgData name="Sumanth Raj S" userId="6c15fb9bf9358294" providerId="LiveId" clId="{45E3D8FC-B84F-B243-94F6-A7A7E8334AF6}" dt="2025-02-14T07:58:48.251" v="21095" actId="20577"/>
          <ac:spMkLst>
            <pc:docMk/>
            <pc:sldMk cId="1688808630" sldId="267"/>
            <ac:spMk id="3" creationId="{FAFBA615-B62E-7C06-A136-25B422567410}"/>
          </ac:spMkLst>
        </pc:spChg>
        <pc:spChg chg="add del">
          <ac:chgData name="Sumanth Raj S" userId="6c15fb9bf9358294" providerId="LiveId" clId="{45E3D8FC-B84F-B243-94F6-A7A7E8334AF6}" dt="2025-02-13T10:31:36.487" v="11426" actId="26606"/>
          <ac:spMkLst>
            <pc:docMk/>
            <pc:sldMk cId="1688808630" sldId="267"/>
            <ac:spMk id="9" creationId="{D0D98427-7B26-46E2-93FE-CB8CD38542AE}"/>
          </ac:spMkLst>
        </pc:spChg>
        <pc:spChg chg="add del">
          <ac:chgData name="Sumanth Raj S" userId="6c15fb9bf9358294" providerId="LiveId" clId="{45E3D8FC-B84F-B243-94F6-A7A7E8334AF6}" dt="2025-02-13T10:31:36.487" v="11426" actId="26606"/>
          <ac:spMkLst>
            <pc:docMk/>
            <pc:sldMk cId="1688808630" sldId="267"/>
            <ac:spMk id="11" creationId="{B15A4233-F980-4EF6-B2C0-D7C63E752ADF}"/>
          </ac:spMkLst>
        </pc:spChg>
        <pc:spChg chg="add del">
          <ac:chgData name="Sumanth Raj S" userId="6c15fb9bf9358294" providerId="LiveId" clId="{45E3D8FC-B84F-B243-94F6-A7A7E8334AF6}" dt="2025-02-13T10:31:30.274" v="11420" actId="26606"/>
          <ac:spMkLst>
            <pc:docMk/>
            <pc:sldMk cId="1688808630" sldId="267"/>
            <ac:spMk id="14" creationId="{9DD3589A-DB65-424B-ACF1-5C8155F1C3A8}"/>
          </ac:spMkLst>
        </pc:spChg>
        <pc:spChg chg="add del">
          <ac:chgData name="Sumanth Raj S" userId="6c15fb9bf9358294" providerId="LiveId" clId="{45E3D8FC-B84F-B243-94F6-A7A7E8334AF6}" dt="2025-02-13T10:31:36.487" v="11426" actId="26606"/>
          <ac:spMkLst>
            <pc:docMk/>
            <pc:sldMk cId="1688808630" sldId="267"/>
            <ac:spMk id="15" creationId="{421B5709-714B-4EA8-8C75-C105D9B4D5DD}"/>
          </ac:spMkLst>
        </pc:spChg>
        <pc:spChg chg="add del">
          <ac:chgData name="Sumanth Raj S" userId="6c15fb9bf9358294" providerId="LiveId" clId="{45E3D8FC-B84F-B243-94F6-A7A7E8334AF6}" dt="2025-02-13T10:31:30.274" v="11420" actId="26606"/>
          <ac:spMkLst>
            <pc:docMk/>
            <pc:sldMk cId="1688808630" sldId="267"/>
            <ac:spMk id="16" creationId="{9F784D76-D302-4160-A2D4-C2F4AB76D478}"/>
          </ac:spMkLst>
        </pc:spChg>
        <pc:spChg chg="add del">
          <ac:chgData name="Sumanth Raj S" userId="6c15fb9bf9358294" providerId="LiveId" clId="{45E3D8FC-B84F-B243-94F6-A7A7E8334AF6}" dt="2025-02-13T10:31:37.452" v="11429" actId="26606"/>
          <ac:spMkLst>
            <pc:docMk/>
            <pc:sldMk cId="1688808630" sldId="267"/>
            <ac:spMk id="17" creationId="{C610D2AE-07EF-436A-9755-AA8DF4B933A4}"/>
          </ac:spMkLst>
        </pc:spChg>
        <pc:spChg chg="add del">
          <ac:chgData name="Sumanth Raj S" userId="6c15fb9bf9358294" providerId="LiveId" clId="{45E3D8FC-B84F-B243-94F6-A7A7E8334AF6}" dt="2025-02-13T10:31:30.274" v="11420" actId="26606"/>
          <ac:spMkLst>
            <pc:docMk/>
            <pc:sldMk cId="1688808630" sldId="267"/>
            <ac:spMk id="20" creationId="{2B57E7D2-A94B-4A8D-B58F-D3E30C2353DE}"/>
          </ac:spMkLst>
        </pc:spChg>
        <pc:spChg chg="add del">
          <ac:chgData name="Sumanth Raj S" userId="6c15fb9bf9358294" providerId="LiveId" clId="{45E3D8FC-B84F-B243-94F6-A7A7E8334AF6}" dt="2025-02-13T10:31:37.452" v="11429" actId="26606"/>
          <ac:spMkLst>
            <pc:docMk/>
            <pc:sldMk cId="1688808630" sldId="267"/>
            <ac:spMk id="21" creationId="{CF2D8AD5-434A-4C0E-9F5B-C1AFD645F364}"/>
          </ac:spMkLst>
        </pc:spChg>
        <pc:graphicFrameChg chg="add del mod">
          <ac:chgData name="Sumanth Raj S" userId="6c15fb9bf9358294" providerId="LiveId" clId="{45E3D8FC-B84F-B243-94F6-A7A7E8334AF6}" dt="2025-02-13T10:32:20.307" v="11432" actId="478"/>
          <ac:graphicFrameMkLst>
            <pc:docMk/>
            <pc:sldMk cId="1688808630" sldId="267"/>
            <ac:graphicFrameMk id="5" creationId="{151CF174-6713-A783-146B-E6BD3DF4CFAF}"/>
          </ac:graphicFrameMkLst>
        </pc:graphicFrameChg>
        <pc:graphicFrameChg chg="add del mod">
          <ac:chgData name="Sumanth Raj S" userId="6c15fb9bf9358294" providerId="LiveId" clId="{45E3D8FC-B84F-B243-94F6-A7A7E8334AF6}" dt="2025-02-13T10:43:27.703" v="11781" actId="478"/>
          <ac:graphicFrameMkLst>
            <pc:docMk/>
            <pc:sldMk cId="1688808630" sldId="267"/>
            <ac:graphicFrameMk id="6" creationId="{151CF174-6713-A783-146B-E6BD3DF4CFAF}"/>
          </ac:graphicFrameMkLst>
        </pc:graphicFrameChg>
        <pc:graphicFrameChg chg="add del mod">
          <ac:chgData name="Sumanth Raj S" userId="6c15fb9bf9358294" providerId="LiveId" clId="{45E3D8FC-B84F-B243-94F6-A7A7E8334AF6}" dt="2025-02-14T07:44:30.421" v="20910" actId="478"/>
          <ac:graphicFrameMkLst>
            <pc:docMk/>
            <pc:sldMk cId="1688808630" sldId="267"/>
            <ac:graphicFrameMk id="23" creationId="{151CF174-6713-A783-146B-E6BD3DF4CFAF}"/>
          </ac:graphicFrameMkLst>
        </pc:graphicFrameChg>
        <pc:graphicFrameChg chg="add del mod">
          <ac:chgData name="Sumanth Raj S" userId="6c15fb9bf9358294" providerId="LiveId" clId="{45E3D8FC-B84F-B243-94F6-A7A7E8334AF6}" dt="2025-02-14T07:56:09.389" v="21003" actId="478"/>
          <ac:graphicFrameMkLst>
            <pc:docMk/>
            <pc:sldMk cId="1688808630" sldId="267"/>
            <ac:graphicFrameMk id="24" creationId="{151CF174-6713-A783-146B-E6BD3DF4CFAF}"/>
          </ac:graphicFrameMkLst>
        </pc:graphicFrameChg>
        <pc:graphicFrameChg chg="add mod">
          <ac:chgData name="Sumanth Raj S" userId="6c15fb9bf9358294" providerId="LiveId" clId="{45E3D8FC-B84F-B243-94F6-A7A7E8334AF6}" dt="2025-02-14T07:58:45.975" v="21092" actId="14100"/>
          <ac:graphicFrameMkLst>
            <pc:docMk/>
            <pc:sldMk cId="1688808630" sldId="267"/>
            <ac:graphicFrameMk id="25" creationId="{151CF174-6713-A783-146B-E6BD3DF4CFAF}"/>
          </ac:graphicFrameMkLst>
        </pc:graphicFrameChg>
        <pc:picChg chg="add del mod modCrop">
          <ac:chgData name="Sumanth Raj S" userId="6c15fb9bf9358294" providerId="LiveId" clId="{45E3D8FC-B84F-B243-94F6-A7A7E8334AF6}" dt="2025-02-13T10:30:54.662" v="11405" actId="478"/>
          <ac:picMkLst>
            <pc:docMk/>
            <pc:sldMk cId="1688808630" sldId="267"/>
            <ac:picMk id="4" creationId="{8C2FD30E-C8A0-53D5-BB2A-88C2ECDAE7BF}"/>
          </ac:picMkLst>
        </pc:picChg>
        <pc:picChg chg="add del">
          <ac:chgData name="Sumanth Raj S" userId="6c15fb9bf9358294" providerId="LiveId" clId="{45E3D8FC-B84F-B243-94F6-A7A7E8334AF6}" dt="2025-02-13T10:31:36.487" v="11426" actId="26606"/>
          <ac:picMkLst>
            <pc:docMk/>
            <pc:sldMk cId="1688808630" sldId="267"/>
            <ac:picMk id="7" creationId="{B3F9E774-F054-4892-8E69-C76B2C8545F2}"/>
          </ac:picMkLst>
        </pc:picChg>
        <pc:picChg chg="add del">
          <ac:chgData name="Sumanth Raj S" userId="6c15fb9bf9358294" providerId="LiveId" clId="{45E3D8FC-B84F-B243-94F6-A7A7E8334AF6}" dt="2025-02-13T10:31:36.487" v="11426" actId="26606"/>
          <ac:picMkLst>
            <pc:docMk/>
            <pc:sldMk cId="1688808630" sldId="267"/>
            <ac:picMk id="8" creationId="{BEF6A099-2A38-4C66-88FF-FDBCB564E5F8}"/>
          </ac:picMkLst>
        </pc:picChg>
        <pc:picChg chg="add del">
          <ac:chgData name="Sumanth Raj S" userId="6c15fb9bf9358294" providerId="LiveId" clId="{45E3D8FC-B84F-B243-94F6-A7A7E8334AF6}" dt="2025-02-13T10:31:30.274" v="11420" actId="26606"/>
          <ac:picMkLst>
            <pc:docMk/>
            <pc:sldMk cId="1688808630" sldId="267"/>
            <ac:picMk id="10" creationId="{D8DF5C3E-BDAB-40E6-A40B-8C05D8CD3F52}"/>
          </ac:picMkLst>
        </pc:picChg>
        <pc:picChg chg="add del">
          <ac:chgData name="Sumanth Raj S" userId="6c15fb9bf9358294" providerId="LiveId" clId="{45E3D8FC-B84F-B243-94F6-A7A7E8334AF6}" dt="2025-02-13T10:31:30.274" v="11420" actId="26606"/>
          <ac:picMkLst>
            <pc:docMk/>
            <pc:sldMk cId="1688808630" sldId="267"/>
            <ac:picMk id="12" creationId="{9D90C31A-86E3-472B-B929-496667598EFF}"/>
          </ac:picMkLst>
        </pc:picChg>
        <pc:picChg chg="add del">
          <ac:chgData name="Sumanth Raj S" userId="6c15fb9bf9358294" providerId="LiveId" clId="{45E3D8FC-B84F-B243-94F6-A7A7E8334AF6}" dt="2025-02-13T10:31:36.487" v="11426" actId="26606"/>
          <ac:picMkLst>
            <pc:docMk/>
            <pc:sldMk cId="1688808630" sldId="267"/>
            <ac:picMk id="13" creationId="{3B7E3E62-AACE-4D18-93B3-B4C452E287C4}"/>
          </ac:picMkLst>
        </pc:picChg>
        <pc:picChg chg="add del">
          <ac:chgData name="Sumanth Raj S" userId="6c15fb9bf9358294" providerId="LiveId" clId="{45E3D8FC-B84F-B243-94F6-A7A7E8334AF6}" dt="2025-02-13T10:31:30.274" v="11420" actId="26606"/>
          <ac:picMkLst>
            <pc:docMk/>
            <pc:sldMk cId="1688808630" sldId="267"/>
            <ac:picMk id="18" creationId="{608D9710-1A5F-4D24-B654-F2081DE6014C}"/>
          </ac:picMkLst>
        </pc:picChg>
        <pc:picChg chg="add del">
          <ac:chgData name="Sumanth Raj S" userId="6c15fb9bf9358294" providerId="LiveId" clId="{45E3D8FC-B84F-B243-94F6-A7A7E8334AF6}" dt="2025-02-13T10:31:37.452" v="11429" actId="26606"/>
          <ac:picMkLst>
            <pc:docMk/>
            <pc:sldMk cId="1688808630" sldId="267"/>
            <ac:picMk id="19" creationId="{6CACDD17-9043-46DF-882D-420365B79C18}"/>
          </ac:picMkLst>
        </pc:picChg>
        <pc:picChg chg="add del">
          <ac:chgData name="Sumanth Raj S" userId="6c15fb9bf9358294" providerId="LiveId" clId="{45E3D8FC-B84F-B243-94F6-A7A7E8334AF6}" dt="2025-02-13T10:31:37.452" v="11429" actId="26606"/>
          <ac:picMkLst>
            <pc:docMk/>
            <pc:sldMk cId="1688808630" sldId="267"/>
            <ac:picMk id="22" creationId="{E92B246D-47CC-40F8-8DE7-B65D409E945E}"/>
          </ac:picMkLst>
        </pc:picChg>
      </pc:sldChg>
      <pc:sldChg chg="addSp delSp modSp new mod modTransition">
        <pc:chgData name="Sumanth Raj S" userId="6c15fb9bf9358294" providerId="LiveId" clId="{45E3D8FC-B84F-B243-94F6-A7A7E8334AF6}" dt="2025-02-14T08:03:30.869" v="21180" actId="20577"/>
        <pc:sldMkLst>
          <pc:docMk/>
          <pc:sldMk cId="234554505" sldId="268"/>
        </pc:sldMkLst>
        <pc:spChg chg="del">
          <ac:chgData name="Sumanth Raj S" userId="6c15fb9bf9358294" providerId="LiveId" clId="{45E3D8FC-B84F-B243-94F6-A7A7E8334AF6}" dt="2025-02-13T10:40:24.990" v="11448" actId="21"/>
          <ac:spMkLst>
            <pc:docMk/>
            <pc:sldMk cId="234554505" sldId="268"/>
            <ac:spMk id="2" creationId="{9FD68EC3-116D-D41C-1828-E54DCA50A8E9}"/>
          </ac:spMkLst>
        </pc:spChg>
        <pc:spChg chg="del">
          <ac:chgData name="Sumanth Raj S" userId="6c15fb9bf9358294" providerId="LiveId" clId="{45E3D8FC-B84F-B243-94F6-A7A7E8334AF6}" dt="2025-02-13T10:40:10.434" v="11441"/>
          <ac:spMkLst>
            <pc:docMk/>
            <pc:sldMk cId="234554505" sldId="268"/>
            <ac:spMk id="3" creationId="{697A0277-AFDA-9382-B652-A910A6716518}"/>
          </ac:spMkLst>
        </pc:spChg>
        <pc:spChg chg="add mod">
          <ac:chgData name="Sumanth Raj S" userId="6c15fb9bf9358294" providerId="LiveId" clId="{45E3D8FC-B84F-B243-94F6-A7A7E8334AF6}" dt="2025-02-14T08:03:30.869" v="21180" actId="20577"/>
          <ac:spMkLst>
            <pc:docMk/>
            <pc:sldMk cId="234554505" sldId="268"/>
            <ac:spMk id="5" creationId="{DDB071A9-B8EC-3D6C-4632-BF39FB996872}"/>
          </ac:spMkLst>
        </pc:spChg>
        <pc:spChg chg="add del mod">
          <ac:chgData name="Sumanth Raj S" userId="6c15fb9bf9358294" providerId="LiveId" clId="{45E3D8FC-B84F-B243-94F6-A7A7E8334AF6}" dt="2025-02-13T10:46:48.007" v="11792" actId="21"/>
          <ac:spMkLst>
            <pc:docMk/>
            <pc:sldMk cId="234554505" sldId="268"/>
            <ac:spMk id="7" creationId="{418B4757-C1D9-A7DE-DC29-581EE9F3E960}"/>
          </ac:spMkLst>
        </pc:spChg>
        <pc:graphicFrameChg chg="add del mod">
          <ac:chgData name="Sumanth Raj S" userId="6c15fb9bf9358294" providerId="LiveId" clId="{45E3D8FC-B84F-B243-94F6-A7A7E8334AF6}" dt="2025-02-13T10:43:30.111" v="11782" actId="478"/>
          <ac:graphicFrameMkLst>
            <pc:docMk/>
            <pc:sldMk cId="234554505" sldId="268"/>
            <ac:graphicFrameMk id="4" creationId="{C3EDB7E4-61C3-C86C-7A9C-A071B57F423F}"/>
          </ac:graphicFrameMkLst>
        </pc:graphicFrameChg>
        <pc:graphicFrameChg chg="add del mod">
          <ac:chgData name="Sumanth Raj S" userId="6c15fb9bf9358294" providerId="LiveId" clId="{45E3D8FC-B84F-B243-94F6-A7A7E8334AF6}" dt="2025-02-14T07:45:03.638" v="20917" actId="478"/>
          <ac:graphicFrameMkLst>
            <pc:docMk/>
            <pc:sldMk cId="234554505" sldId="268"/>
            <ac:graphicFrameMk id="8" creationId="{C3EDB7E4-61C3-C86C-7A9C-A071B57F423F}"/>
          </ac:graphicFrameMkLst>
        </pc:graphicFrameChg>
        <pc:graphicFrameChg chg="add del mod">
          <ac:chgData name="Sumanth Raj S" userId="6c15fb9bf9358294" providerId="LiveId" clId="{45E3D8FC-B84F-B243-94F6-A7A7E8334AF6}" dt="2025-02-14T08:01:34.995" v="21096" actId="478"/>
          <ac:graphicFrameMkLst>
            <pc:docMk/>
            <pc:sldMk cId="234554505" sldId="268"/>
            <ac:graphicFrameMk id="9" creationId="{C3EDB7E4-61C3-C86C-7A9C-A071B57F423F}"/>
          </ac:graphicFrameMkLst>
        </pc:graphicFrameChg>
        <pc:graphicFrameChg chg="add mod">
          <ac:chgData name="Sumanth Raj S" userId="6c15fb9bf9358294" providerId="LiveId" clId="{45E3D8FC-B84F-B243-94F6-A7A7E8334AF6}" dt="2025-02-14T08:01:41.453" v="21098" actId="1076"/>
          <ac:graphicFrameMkLst>
            <pc:docMk/>
            <pc:sldMk cId="234554505" sldId="268"/>
            <ac:graphicFrameMk id="10" creationId="{721307C8-42FA-7CA7-23DC-EBF7DB6B99CF}"/>
          </ac:graphicFrameMkLst>
        </pc:graphicFrameChg>
      </pc:sldChg>
      <pc:sldChg chg="addSp delSp modSp new del mod setBg setClrOvrMap delDesignElem">
        <pc:chgData name="Sumanth Raj S" userId="6c15fb9bf9358294" providerId="LiveId" clId="{45E3D8FC-B84F-B243-94F6-A7A7E8334AF6}" dt="2025-02-13T15:33:22.035" v="16230" actId="2696"/>
        <pc:sldMkLst>
          <pc:docMk/>
          <pc:sldMk cId="3482200035" sldId="269"/>
        </pc:sldMkLst>
        <pc:spChg chg="del">
          <ac:chgData name="Sumanth Raj S" userId="6c15fb9bf9358294" providerId="LiveId" clId="{45E3D8FC-B84F-B243-94F6-A7A7E8334AF6}" dt="2025-02-13T11:00:15.914" v="12076" actId="21"/>
          <ac:spMkLst>
            <pc:docMk/>
            <pc:sldMk cId="3482200035" sldId="269"/>
            <ac:spMk id="2" creationId="{6D54ABDE-A8F3-B5B0-D8F9-C14BC3ADFBF4}"/>
          </ac:spMkLst>
        </pc:spChg>
        <pc:spChg chg="mod">
          <ac:chgData name="Sumanth Raj S" userId="6c15fb9bf9358294" providerId="LiveId" clId="{45E3D8FC-B84F-B243-94F6-A7A7E8334AF6}" dt="2025-02-13T15:32:19.805" v="16217" actId="27636"/>
          <ac:spMkLst>
            <pc:docMk/>
            <pc:sldMk cId="3482200035" sldId="269"/>
            <ac:spMk id="3" creationId="{17F2FAD3-88A4-1608-C72A-DE3C5E16F049}"/>
          </ac:spMkLst>
        </pc:spChg>
        <pc:spChg chg="add del mod">
          <ac:chgData name="Sumanth Raj S" userId="6c15fb9bf9358294" providerId="LiveId" clId="{45E3D8FC-B84F-B243-94F6-A7A7E8334AF6}" dt="2025-02-13T12:51:45.843" v="14024"/>
          <ac:spMkLst>
            <pc:docMk/>
            <pc:sldMk cId="3482200035" sldId="269"/>
            <ac:spMk id="5" creationId="{052854E9-1517-6CAA-EE58-296C44276887}"/>
          </ac:spMkLst>
        </pc:spChg>
        <pc:spChg chg="add mod">
          <ac:chgData name="Sumanth Raj S" userId="6c15fb9bf9358294" providerId="LiveId" clId="{45E3D8FC-B84F-B243-94F6-A7A7E8334AF6}" dt="2025-02-13T13:36:26.959" v="15164" actId="20577"/>
          <ac:spMkLst>
            <pc:docMk/>
            <pc:sldMk cId="3482200035" sldId="269"/>
            <ac:spMk id="6" creationId="{F99D412C-3828-B3CE-1A09-01573AF4BAD2}"/>
          </ac:spMkLst>
        </pc:spChg>
        <pc:spChg chg="add del">
          <ac:chgData name="Sumanth Raj S" userId="6c15fb9bf9358294" providerId="LiveId" clId="{45E3D8FC-B84F-B243-94F6-A7A7E8334AF6}" dt="2025-02-13T15:28:52.079" v="16158"/>
          <ac:spMkLst>
            <pc:docMk/>
            <pc:sldMk cId="3482200035" sldId="269"/>
            <ac:spMk id="13" creationId="{9DD3589A-DB65-424B-ACF1-5C8155F1C3A8}"/>
          </ac:spMkLst>
        </pc:spChg>
        <pc:spChg chg="add del">
          <ac:chgData name="Sumanth Raj S" userId="6c15fb9bf9358294" providerId="LiveId" clId="{45E3D8FC-B84F-B243-94F6-A7A7E8334AF6}" dt="2025-02-13T15:28:52.079" v="16158"/>
          <ac:spMkLst>
            <pc:docMk/>
            <pc:sldMk cId="3482200035" sldId="269"/>
            <ac:spMk id="15" creationId="{9F784D76-D302-4160-A2D4-C2F4AB76D478}"/>
          </ac:spMkLst>
        </pc:spChg>
        <pc:spChg chg="add del">
          <ac:chgData name="Sumanth Raj S" userId="6c15fb9bf9358294" providerId="LiveId" clId="{45E3D8FC-B84F-B243-94F6-A7A7E8334AF6}" dt="2025-02-13T15:28:52.079" v="16158"/>
          <ac:spMkLst>
            <pc:docMk/>
            <pc:sldMk cId="3482200035" sldId="269"/>
            <ac:spMk id="19" creationId="{2B57E7D2-A94B-4A8D-B58F-D3E30C2353DE}"/>
          </ac:spMkLst>
        </pc:spChg>
        <pc:picChg chg="add del mod modCrop">
          <ac:chgData name="Sumanth Raj S" userId="6c15fb9bf9358294" providerId="LiveId" clId="{45E3D8FC-B84F-B243-94F6-A7A7E8334AF6}" dt="2025-02-13T11:39:36.909" v="12976" actId="478"/>
          <ac:picMkLst>
            <pc:docMk/>
            <pc:sldMk cId="3482200035" sldId="269"/>
            <ac:picMk id="4" creationId="{F56EAA30-230B-4EEB-32BA-FCA77DBC5C0A}"/>
          </ac:picMkLst>
        </pc:picChg>
        <pc:picChg chg="add del">
          <ac:chgData name="Sumanth Raj S" userId="6c15fb9bf9358294" providerId="LiveId" clId="{45E3D8FC-B84F-B243-94F6-A7A7E8334AF6}" dt="2025-02-13T15:28:52.079" v="16158"/>
          <ac:picMkLst>
            <pc:docMk/>
            <pc:sldMk cId="3482200035" sldId="269"/>
            <ac:picMk id="9" creationId="{D8DF5C3E-BDAB-40E6-A40B-8C05D8CD3F52}"/>
          </ac:picMkLst>
        </pc:picChg>
        <pc:picChg chg="add del">
          <ac:chgData name="Sumanth Raj S" userId="6c15fb9bf9358294" providerId="LiveId" clId="{45E3D8FC-B84F-B243-94F6-A7A7E8334AF6}" dt="2025-02-13T15:28:52.079" v="16158"/>
          <ac:picMkLst>
            <pc:docMk/>
            <pc:sldMk cId="3482200035" sldId="269"/>
            <ac:picMk id="11" creationId="{9D90C31A-86E3-472B-B929-496667598EFF}"/>
          </ac:picMkLst>
        </pc:picChg>
        <pc:picChg chg="add del">
          <ac:chgData name="Sumanth Raj S" userId="6c15fb9bf9358294" providerId="LiveId" clId="{45E3D8FC-B84F-B243-94F6-A7A7E8334AF6}" dt="2025-02-13T15:28:52.079" v="16158"/>
          <ac:picMkLst>
            <pc:docMk/>
            <pc:sldMk cId="3482200035" sldId="269"/>
            <ac:picMk id="17" creationId="{608D9710-1A5F-4D24-B654-F2081DE6014C}"/>
          </ac:picMkLst>
        </pc:picChg>
      </pc:sldChg>
      <pc:sldChg chg="addSp delSp modSp new mod modTransition">
        <pc:chgData name="Sumanth Raj S" userId="6c15fb9bf9358294" providerId="LiveId" clId="{45E3D8FC-B84F-B243-94F6-A7A7E8334AF6}" dt="2025-02-14T08:08:14.490" v="21182" actId="14100"/>
        <pc:sldMkLst>
          <pc:docMk/>
          <pc:sldMk cId="4197145754" sldId="270"/>
        </pc:sldMkLst>
        <pc:spChg chg="add del">
          <ac:chgData name="Sumanth Raj S" userId="6c15fb9bf9358294" providerId="LiveId" clId="{45E3D8FC-B84F-B243-94F6-A7A7E8334AF6}" dt="2025-02-13T12:53:38.409" v="14055" actId="21"/>
          <ac:spMkLst>
            <pc:docMk/>
            <pc:sldMk cId="4197145754" sldId="270"/>
            <ac:spMk id="2" creationId="{BB046796-B2B5-E1C3-333D-B8DFDBB670BF}"/>
          </ac:spMkLst>
        </pc:spChg>
        <pc:spChg chg="add del mod">
          <ac:chgData name="Sumanth Raj S" userId="6c15fb9bf9358294" providerId="LiveId" clId="{45E3D8FC-B84F-B243-94F6-A7A7E8334AF6}" dt="2025-02-14T08:08:14.490" v="21182" actId="14100"/>
          <ac:spMkLst>
            <pc:docMk/>
            <pc:sldMk cId="4197145754" sldId="270"/>
            <ac:spMk id="3" creationId="{4A66193D-86BA-475E-FBD7-01DF40624EC9}"/>
          </ac:spMkLst>
        </pc:spChg>
        <pc:spChg chg="add del mod">
          <ac:chgData name="Sumanth Raj S" userId="6c15fb9bf9358294" providerId="LiveId" clId="{45E3D8FC-B84F-B243-94F6-A7A7E8334AF6}" dt="2025-02-13T12:52:53.215" v="14037"/>
          <ac:spMkLst>
            <pc:docMk/>
            <pc:sldMk cId="4197145754" sldId="270"/>
            <ac:spMk id="4" creationId="{483A35E9-5945-D58E-D73F-8BC4A4D5EDE5}"/>
          </ac:spMkLst>
        </pc:spChg>
        <pc:spChg chg="add mod">
          <ac:chgData name="Sumanth Raj S" userId="6c15fb9bf9358294" providerId="LiveId" clId="{45E3D8FC-B84F-B243-94F6-A7A7E8334AF6}" dt="2025-02-13T12:52:50.192" v="14036"/>
          <ac:spMkLst>
            <pc:docMk/>
            <pc:sldMk cId="4197145754" sldId="270"/>
            <ac:spMk id="5" creationId="{FFB753C2-A052-DD8E-6905-4FFF620D59F0}"/>
          </ac:spMkLst>
        </pc:spChg>
        <pc:picChg chg="add mod modCrop">
          <ac:chgData name="Sumanth Raj S" userId="6c15fb9bf9358294" providerId="LiveId" clId="{45E3D8FC-B84F-B243-94F6-A7A7E8334AF6}" dt="2025-02-13T13:34:38.864" v="15092" actId="14100"/>
          <ac:picMkLst>
            <pc:docMk/>
            <pc:sldMk cId="4197145754" sldId="270"/>
            <ac:picMk id="6" creationId="{2C33DBCC-448A-AC5A-9EA9-1164F393BC52}"/>
          </ac:picMkLst>
        </pc:picChg>
        <pc:inkChg chg="add">
          <ac:chgData name="Sumanth Raj S" userId="6c15fb9bf9358294" providerId="LiveId" clId="{45E3D8FC-B84F-B243-94F6-A7A7E8334AF6}" dt="2025-02-13T15:26:22.371" v="16125" actId="9405"/>
          <ac:inkMkLst>
            <pc:docMk/>
            <pc:sldMk cId="4197145754" sldId="270"/>
            <ac:inkMk id="7" creationId="{7177D67A-1DC0-86F8-5087-3E6CC45CEB90}"/>
          </ac:inkMkLst>
        </pc:inkChg>
      </pc:sldChg>
      <pc:sldChg chg="addSp delSp modSp new mod modTransition setBg setClrOvrMap">
        <pc:chgData name="Sumanth Raj S" userId="6c15fb9bf9358294" providerId="LiveId" clId="{45E3D8FC-B84F-B243-94F6-A7A7E8334AF6}" dt="2025-02-14T08:11:08.524" v="21189" actId="1036"/>
        <pc:sldMkLst>
          <pc:docMk/>
          <pc:sldMk cId="987013306" sldId="271"/>
        </pc:sldMkLst>
        <pc:spChg chg="del">
          <ac:chgData name="Sumanth Raj S" userId="6c15fb9bf9358294" providerId="LiveId" clId="{45E3D8FC-B84F-B243-94F6-A7A7E8334AF6}" dt="2025-02-13T13:37:37.934" v="15165" actId="21"/>
          <ac:spMkLst>
            <pc:docMk/>
            <pc:sldMk cId="987013306" sldId="271"/>
            <ac:spMk id="2" creationId="{61DA1044-1C2C-03EA-D796-67466FC81698}"/>
          </ac:spMkLst>
        </pc:spChg>
        <pc:spChg chg="mod">
          <ac:chgData name="Sumanth Raj S" userId="6c15fb9bf9358294" providerId="LiveId" clId="{45E3D8FC-B84F-B243-94F6-A7A7E8334AF6}" dt="2025-02-14T08:09:56.336" v="21188" actId="20577"/>
          <ac:spMkLst>
            <pc:docMk/>
            <pc:sldMk cId="987013306" sldId="271"/>
            <ac:spMk id="3" creationId="{B91548E3-B3BC-185C-EDCE-876321D11FC9}"/>
          </ac:spMkLst>
        </pc:spChg>
        <pc:spChg chg="add del mod">
          <ac:chgData name="Sumanth Raj S" userId="6c15fb9bf9358294" providerId="LiveId" clId="{45E3D8FC-B84F-B243-94F6-A7A7E8334AF6}" dt="2025-02-13T13:38:57.321" v="15437" actId="21"/>
          <ac:spMkLst>
            <pc:docMk/>
            <pc:sldMk cId="987013306" sldId="271"/>
            <ac:spMk id="4" creationId="{DA0AC56F-C2B8-300E-0CAE-FC7BE591C2A1}"/>
          </ac:spMkLst>
        </pc:spChg>
        <pc:spChg chg="add del">
          <ac:chgData name="Sumanth Raj S" userId="6c15fb9bf9358294" providerId="LiveId" clId="{45E3D8FC-B84F-B243-94F6-A7A7E8334AF6}" dt="2025-02-13T13:39:32.177" v="15444" actId="26606"/>
          <ac:spMkLst>
            <pc:docMk/>
            <pc:sldMk cId="987013306" sldId="271"/>
            <ac:spMk id="15" creationId="{D0D98427-7B26-46E2-93FE-CB8CD38542AE}"/>
          </ac:spMkLst>
        </pc:spChg>
        <pc:spChg chg="add del">
          <ac:chgData name="Sumanth Raj S" userId="6c15fb9bf9358294" providerId="LiveId" clId="{45E3D8FC-B84F-B243-94F6-A7A7E8334AF6}" dt="2025-02-13T13:39:32.177" v="15444" actId="26606"/>
          <ac:spMkLst>
            <pc:docMk/>
            <pc:sldMk cId="987013306" sldId="271"/>
            <ac:spMk id="17" creationId="{B15A4233-F980-4EF6-B2C0-D7C63E752ADF}"/>
          </ac:spMkLst>
        </pc:spChg>
        <pc:spChg chg="add del">
          <ac:chgData name="Sumanth Raj S" userId="6c15fb9bf9358294" providerId="LiveId" clId="{45E3D8FC-B84F-B243-94F6-A7A7E8334AF6}" dt="2025-02-13T13:39:32.177" v="15444" actId="26606"/>
          <ac:spMkLst>
            <pc:docMk/>
            <pc:sldMk cId="987013306" sldId="271"/>
            <ac:spMk id="21" creationId="{421B5709-714B-4EA8-8C75-C105D9B4D5DD}"/>
          </ac:spMkLst>
        </pc:spChg>
        <pc:spChg chg="add del">
          <ac:chgData name="Sumanth Raj S" userId="6c15fb9bf9358294" providerId="LiveId" clId="{45E3D8FC-B84F-B243-94F6-A7A7E8334AF6}" dt="2025-02-13T13:39:33.870" v="15446" actId="26606"/>
          <ac:spMkLst>
            <pc:docMk/>
            <pc:sldMk cId="987013306" sldId="271"/>
            <ac:spMk id="23" creationId="{C610D2AE-07EF-436A-9755-AA8DF4B933A4}"/>
          </ac:spMkLst>
        </pc:spChg>
        <pc:spChg chg="add del">
          <ac:chgData name="Sumanth Raj S" userId="6c15fb9bf9358294" providerId="LiveId" clId="{45E3D8FC-B84F-B243-94F6-A7A7E8334AF6}" dt="2025-02-13T13:39:33.870" v="15446" actId="26606"/>
          <ac:spMkLst>
            <pc:docMk/>
            <pc:sldMk cId="987013306" sldId="271"/>
            <ac:spMk id="25" creationId="{CF2D8AD5-434A-4C0E-9F5B-C1AFD645F364}"/>
          </ac:spMkLst>
        </pc:spChg>
        <pc:spChg chg="add del">
          <ac:chgData name="Sumanth Raj S" userId="6c15fb9bf9358294" providerId="LiveId" clId="{45E3D8FC-B84F-B243-94F6-A7A7E8334AF6}" dt="2025-02-13T13:39:35.513" v="15448" actId="26606"/>
          <ac:spMkLst>
            <pc:docMk/>
            <pc:sldMk cId="987013306" sldId="271"/>
            <ac:spMk id="28" creationId="{F4979F40-3A44-4CCB-9EB7-F8318BCE576B}"/>
          </ac:spMkLst>
        </pc:spChg>
        <pc:spChg chg="add del">
          <ac:chgData name="Sumanth Raj S" userId="6c15fb9bf9358294" providerId="LiveId" clId="{45E3D8FC-B84F-B243-94F6-A7A7E8334AF6}" dt="2025-02-13T13:39:35.513" v="15448" actId="26606"/>
          <ac:spMkLst>
            <pc:docMk/>
            <pc:sldMk cId="987013306" sldId="271"/>
            <ac:spMk id="30" creationId="{AFD071FA-0514-4371-9568-86216A1F4658}"/>
          </ac:spMkLst>
        </pc:spChg>
        <pc:spChg chg="add del">
          <ac:chgData name="Sumanth Raj S" userId="6c15fb9bf9358294" providerId="LiveId" clId="{45E3D8FC-B84F-B243-94F6-A7A7E8334AF6}" dt="2025-02-13T13:39:35.513" v="15448" actId="26606"/>
          <ac:spMkLst>
            <pc:docMk/>
            <pc:sldMk cId="987013306" sldId="271"/>
            <ac:spMk id="31" creationId="{5211DDA4-E7B5-4325-A844-B7F59B084BA7}"/>
          </ac:spMkLst>
        </pc:spChg>
        <pc:grpChg chg="add del mod">
          <ac:chgData name="Sumanth Raj S" userId="6c15fb9bf9358294" providerId="LiveId" clId="{45E3D8FC-B84F-B243-94F6-A7A7E8334AF6}" dt="2025-02-13T15:29:18.385" v="16192"/>
          <ac:grpSpMkLst>
            <pc:docMk/>
            <pc:sldMk cId="987013306" sldId="271"/>
            <ac:grpSpMk id="20" creationId="{793C144E-4E28-ACF6-577D-0D741C280FDA}"/>
          </ac:grpSpMkLst>
        </pc:grpChg>
        <pc:grpChg chg="mod">
          <ac:chgData name="Sumanth Raj S" userId="6c15fb9bf9358294" providerId="LiveId" clId="{45E3D8FC-B84F-B243-94F6-A7A7E8334AF6}" dt="2025-02-13T15:29:18.385" v="16192"/>
          <ac:grpSpMkLst>
            <pc:docMk/>
            <pc:sldMk cId="987013306" sldId="271"/>
            <ac:grpSpMk id="22" creationId="{CCAD0003-4C2C-4EC8-8B82-874476D22D1B}"/>
          </ac:grpSpMkLst>
        </pc:grpChg>
        <pc:picChg chg="add mod">
          <ac:chgData name="Sumanth Raj S" userId="6c15fb9bf9358294" providerId="LiveId" clId="{45E3D8FC-B84F-B243-94F6-A7A7E8334AF6}" dt="2025-02-13T13:39:08.467" v="15439"/>
          <ac:picMkLst>
            <pc:docMk/>
            <pc:sldMk cId="987013306" sldId="271"/>
            <ac:picMk id="5" creationId="{45531F90-28BE-7BC0-9046-4D85C5F6D43A}"/>
          </ac:picMkLst>
        </pc:picChg>
        <pc:picChg chg="add mod">
          <ac:chgData name="Sumanth Raj S" userId="6c15fb9bf9358294" providerId="LiveId" clId="{45E3D8FC-B84F-B243-94F6-A7A7E8334AF6}" dt="2025-02-14T08:11:08.524" v="21189" actId="1036"/>
          <ac:picMkLst>
            <pc:docMk/>
            <pc:sldMk cId="987013306" sldId="271"/>
            <ac:picMk id="6" creationId="{D1FB3EA1-2D79-863F-AA75-18EDDD23FEB4}"/>
          </ac:picMkLst>
        </pc:picChg>
        <pc:picChg chg="add del">
          <ac:chgData name="Sumanth Raj S" userId="6c15fb9bf9358294" providerId="LiveId" clId="{45E3D8FC-B84F-B243-94F6-A7A7E8334AF6}" dt="2025-02-13T13:39:32.177" v="15444" actId="26606"/>
          <ac:picMkLst>
            <pc:docMk/>
            <pc:sldMk cId="987013306" sldId="271"/>
            <ac:picMk id="11" creationId="{B3F9E774-F054-4892-8E69-C76B2C8545F2}"/>
          </ac:picMkLst>
        </pc:picChg>
        <pc:picChg chg="add del">
          <ac:chgData name="Sumanth Raj S" userId="6c15fb9bf9358294" providerId="LiveId" clId="{45E3D8FC-B84F-B243-94F6-A7A7E8334AF6}" dt="2025-02-13T13:39:32.177" v="15444" actId="26606"/>
          <ac:picMkLst>
            <pc:docMk/>
            <pc:sldMk cId="987013306" sldId="271"/>
            <ac:picMk id="13" creationId="{BEF6A099-2A38-4C66-88FF-FDBCB564E5F8}"/>
          </ac:picMkLst>
        </pc:picChg>
        <pc:picChg chg="add del">
          <ac:chgData name="Sumanth Raj S" userId="6c15fb9bf9358294" providerId="LiveId" clId="{45E3D8FC-B84F-B243-94F6-A7A7E8334AF6}" dt="2025-02-13T13:39:32.177" v="15444" actId="26606"/>
          <ac:picMkLst>
            <pc:docMk/>
            <pc:sldMk cId="987013306" sldId="271"/>
            <ac:picMk id="19" creationId="{3B7E3E62-AACE-4D18-93B3-B4C452E287C4}"/>
          </ac:picMkLst>
        </pc:picChg>
        <pc:picChg chg="add del">
          <ac:chgData name="Sumanth Raj S" userId="6c15fb9bf9358294" providerId="LiveId" clId="{45E3D8FC-B84F-B243-94F6-A7A7E8334AF6}" dt="2025-02-13T13:39:33.870" v="15446" actId="26606"/>
          <ac:picMkLst>
            <pc:docMk/>
            <pc:sldMk cId="987013306" sldId="271"/>
            <ac:picMk id="24" creationId="{6CACDD17-9043-46DF-882D-420365B79C18}"/>
          </ac:picMkLst>
        </pc:picChg>
        <pc:picChg chg="add del">
          <ac:chgData name="Sumanth Raj S" userId="6c15fb9bf9358294" providerId="LiveId" clId="{45E3D8FC-B84F-B243-94F6-A7A7E8334AF6}" dt="2025-02-13T13:39:33.870" v="15446" actId="26606"/>
          <ac:picMkLst>
            <pc:docMk/>
            <pc:sldMk cId="987013306" sldId="271"/>
            <ac:picMk id="26" creationId="{E92B246D-47CC-40F8-8DE7-B65D409E945E}"/>
          </ac:picMkLst>
        </pc:picChg>
        <pc:picChg chg="add del">
          <ac:chgData name="Sumanth Raj S" userId="6c15fb9bf9358294" providerId="LiveId" clId="{45E3D8FC-B84F-B243-94F6-A7A7E8334AF6}" dt="2025-02-13T13:39:35.513" v="15448" actId="26606"/>
          <ac:picMkLst>
            <pc:docMk/>
            <pc:sldMk cId="987013306" sldId="271"/>
            <ac:picMk id="29" creationId="{15291D39-6B03-4BB5-BFC6-CBF11E90BFD6}"/>
          </ac:picMkLst>
        </pc:picChg>
        <pc:picChg chg="add del">
          <ac:chgData name="Sumanth Raj S" userId="6c15fb9bf9358294" providerId="LiveId" clId="{45E3D8FC-B84F-B243-94F6-A7A7E8334AF6}" dt="2025-02-13T13:39:35.513" v="15448" actId="26606"/>
          <ac:picMkLst>
            <pc:docMk/>
            <pc:sldMk cId="987013306" sldId="271"/>
            <ac:picMk id="32" creationId="{0D58E222-6309-4F79-AC20-9D3C69CD9B16}"/>
          </ac:picMkLst>
        </pc:picChg>
        <pc:inkChg chg="add del">
          <ac:chgData name="Sumanth Raj S" userId="6c15fb9bf9358294" providerId="LiveId" clId="{45E3D8FC-B84F-B243-94F6-A7A7E8334AF6}" dt="2025-02-13T15:26:06.216" v="16122" actId="9405"/>
          <ac:inkMkLst>
            <pc:docMk/>
            <pc:sldMk cId="987013306" sldId="271"/>
            <ac:inkMk id="7" creationId="{D2DD1FA2-4594-4409-3459-D6375B7430A3}"/>
          </ac:inkMkLst>
        </pc:inkChg>
        <pc:inkChg chg="add">
          <ac:chgData name="Sumanth Raj S" userId="6c15fb9bf9358294" providerId="LiveId" clId="{45E3D8FC-B84F-B243-94F6-A7A7E8334AF6}" dt="2025-02-13T15:26:08.466" v="16123" actId="9405"/>
          <ac:inkMkLst>
            <pc:docMk/>
            <pc:sldMk cId="987013306" sldId="271"/>
            <ac:inkMk id="8" creationId="{FFB9341B-1DB1-FA54-B330-C255EF3CB92D}"/>
          </ac:inkMkLst>
        </pc:inkChg>
        <pc:inkChg chg="add">
          <ac:chgData name="Sumanth Raj S" userId="6c15fb9bf9358294" providerId="LiveId" clId="{45E3D8FC-B84F-B243-94F6-A7A7E8334AF6}" dt="2025-02-13T15:26:10.503" v="16124" actId="9405"/>
          <ac:inkMkLst>
            <pc:docMk/>
            <pc:sldMk cId="987013306" sldId="271"/>
            <ac:inkMk id="9" creationId="{80DD2493-7BAF-C827-D28B-C700DFCAAD77}"/>
          </ac:inkMkLst>
        </pc:inkChg>
        <pc:inkChg chg="add">
          <ac:chgData name="Sumanth Raj S" userId="6c15fb9bf9358294" providerId="LiveId" clId="{45E3D8FC-B84F-B243-94F6-A7A7E8334AF6}" dt="2025-02-13T15:29:14.778" v="16185" actId="9405"/>
          <ac:inkMkLst>
            <pc:docMk/>
            <pc:sldMk cId="987013306" sldId="271"/>
            <ac:inkMk id="10" creationId="{7AA35957-F099-B7F9-8708-5AC951189CE1}"/>
          </ac:inkMkLst>
        </pc:inkChg>
        <pc:inkChg chg="add">
          <ac:chgData name="Sumanth Raj S" userId="6c15fb9bf9358294" providerId="LiveId" clId="{45E3D8FC-B84F-B243-94F6-A7A7E8334AF6}" dt="2025-02-13T15:29:15.381" v="16186" actId="9405"/>
          <ac:inkMkLst>
            <pc:docMk/>
            <pc:sldMk cId="987013306" sldId="271"/>
            <ac:inkMk id="12" creationId="{B1C736B5-9B7B-B9B7-7964-F79A6B823F32}"/>
          </ac:inkMkLst>
        </pc:inkChg>
        <pc:inkChg chg="add mod">
          <ac:chgData name="Sumanth Raj S" userId="6c15fb9bf9358294" providerId="LiveId" clId="{45E3D8FC-B84F-B243-94F6-A7A7E8334AF6}" dt="2025-02-13T15:29:18.385" v="16192"/>
          <ac:inkMkLst>
            <pc:docMk/>
            <pc:sldMk cId="987013306" sldId="271"/>
            <ac:inkMk id="14" creationId="{B3ABD26D-5F2F-1363-A5A5-BA8F4EFC29AA}"/>
          </ac:inkMkLst>
        </pc:inkChg>
        <pc:inkChg chg="add del mod">
          <ac:chgData name="Sumanth Raj S" userId="6c15fb9bf9358294" providerId="LiveId" clId="{45E3D8FC-B84F-B243-94F6-A7A7E8334AF6}" dt="2025-02-13T15:29:20.235" v="16193" actId="9405"/>
          <ac:inkMkLst>
            <pc:docMk/>
            <pc:sldMk cId="987013306" sldId="271"/>
            <ac:inkMk id="16" creationId="{CAA2F7CD-7A9B-9DB1-20D4-7F972F29D5D9}"/>
          </ac:inkMkLst>
        </pc:inkChg>
        <pc:inkChg chg="add del">
          <ac:chgData name="Sumanth Raj S" userId="6c15fb9bf9358294" providerId="LiveId" clId="{45E3D8FC-B84F-B243-94F6-A7A7E8334AF6}" dt="2025-02-13T15:29:18.385" v="16192"/>
          <ac:inkMkLst>
            <pc:docMk/>
            <pc:sldMk cId="987013306" sldId="271"/>
            <ac:inkMk id="18" creationId="{3D5916AE-C9A3-B1C4-A9D7-980EA4F87366}"/>
          </ac:inkMkLst>
        </pc:inkChg>
      </pc:sldChg>
      <pc:sldChg chg="addSp delSp modSp new mod modTransition setBg delDesignElem">
        <pc:chgData name="Sumanth Raj S" userId="6c15fb9bf9358294" providerId="LiveId" clId="{45E3D8FC-B84F-B243-94F6-A7A7E8334AF6}" dt="2025-02-14T06:14:54.315" v="20472"/>
        <pc:sldMkLst>
          <pc:docMk/>
          <pc:sldMk cId="1826157165" sldId="272"/>
        </pc:sldMkLst>
        <pc:spChg chg="del">
          <ac:chgData name="Sumanth Raj S" userId="6c15fb9bf9358294" providerId="LiveId" clId="{45E3D8FC-B84F-B243-94F6-A7A7E8334AF6}" dt="2025-02-13T15:13:29.860" v="15456" actId="21"/>
          <ac:spMkLst>
            <pc:docMk/>
            <pc:sldMk cId="1826157165" sldId="272"/>
            <ac:spMk id="2" creationId="{9451F15F-3E31-5747-FCAA-13F203CE9BF4}"/>
          </ac:spMkLst>
        </pc:spChg>
        <pc:spChg chg="mod">
          <ac:chgData name="Sumanth Raj S" userId="6c15fb9bf9358294" providerId="LiveId" clId="{45E3D8FC-B84F-B243-94F6-A7A7E8334AF6}" dt="2025-02-13T15:29:08.278" v="16175" actId="27636"/>
          <ac:spMkLst>
            <pc:docMk/>
            <pc:sldMk cId="1826157165" sldId="272"/>
            <ac:spMk id="3" creationId="{E8769F26-264A-FB27-67EC-4C2649B97917}"/>
          </ac:spMkLst>
        </pc:spChg>
        <pc:spChg chg="add del">
          <ac:chgData name="Sumanth Raj S" userId="6c15fb9bf9358294" providerId="LiveId" clId="{45E3D8FC-B84F-B243-94F6-A7A7E8334AF6}" dt="2025-02-13T15:28:52.079" v="16158"/>
          <ac:spMkLst>
            <pc:docMk/>
            <pc:sldMk cId="1826157165" sldId="272"/>
            <ac:spMk id="6" creationId="{C610D2AE-07EF-436A-9755-AA8DF4B933A4}"/>
          </ac:spMkLst>
        </pc:spChg>
        <pc:spChg chg="add del">
          <ac:chgData name="Sumanth Raj S" userId="6c15fb9bf9358294" providerId="LiveId" clId="{45E3D8FC-B84F-B243-94F6-A7A7E8334AF6}" dt="2025-02-13T15:28:52.079" v="16158"/>
          <ac:spMkLst>
            <pc:docMk/>
            <pc:sldMk cId="1826157165" sldId="272"/>
            <ac:spMk id="8" creationId="{CF2D8AD5-434A-4C0E-9F5B-C1AFD645F364}"/>
          </ac:spMkLst>
        </pc:spChg>
        <pc:spChg chg="add del">
          <ac:chgData name="Sumanth Raj S" userId="6c15fb9bf9358294" providerId="LiveId" clId="{45E3D8FC-B84F-B243-94F6-A7A7E8334AF6}" dt="2025-02-13T15:20:45.569" v="15639" actId="26606"/>
          <ac:spMkLst>
            <pc:docMk/>
            <pc:sldMk cId="1826157165" sldId="272"/>
            <ac:spMk id="9" creationId="{C610D2AE-07EF-436A-9755-AA8DF4B933A4}"/>
          </ac:spMkLst>
        </pc:spChg>
        <pc:spChg chg="add del">
          <ac:chgData name="Sumanth Raj S" userId="6c15fb9bf9358294" providerId="LiveId" clId="{45E3D8FC-B84F-B243-94F6-A7A7E8334AF6}" dt="2025-02-13T15:20:45.569" v="15639" actId="26606"/>
          <ac:spMkLst>
            <pc:docMk/>
            <pc:sldMk cId="1826157165" sldId="272"/>
            <ac:spMk id="13" creationId="{CF2D8AD5-434A-4C0E-9F5B-C1AFD645F364}"/>
          </ac:spMkLst>
        </pc:spChg>
        <pc:grpChg chg="del mod">
          <ac:chgData name="Sumanth Raj S" userId="6c15fb9bf9358294" providerId="LiveId" clId="{45E3D8FC-B84F-B243-94F6-A7A7E8334AF6}" dt="2025-02-13T15:28:25.047" v="16150"/>
          <ac:grpSpMkLst>
            <pc:docMk/>
            <pc:sldMk cId="1826157165" sldId="272"/>
            <ac:grpSpMk id="18" creationId="{A0060E48-4FA6-A570-B958-14BEB1C37CA9}"/>
          </ac:grpSpMkLst>
        </pc:grpChg>
        <pc:grpChg chg="mod">
          <ac:chgData name="Sumanth Raj S" userId="6c15fb9bf9358294" providerId="LiveId" clId="{45E3D8FC-B84F-B243-94F6-A7A7E8334AF6}" dt="2025-02-13T15:28:25.047" v="16150"/>
          <ac:grpSpMkLst>
            <pc:docMk/>
            <pc:sldMk cId="1826157165" sldId="272"/>
            <ac:grpSpMk id="19" creationId="{0FD8600C-6F0B-6024-19A9-1B9654D983DE}"/>
          </ac:grpSpMkLst>
        </pc:grpChg>
        <pc:graphicFrameChg chg="add mod modGraphic">
          <ac:chgData name="Sumanth Raj S" userId="6c15fb9bf9358294" providerId="LiveId" clId="{45E3D8FC-B84F-B243-94F6-A7A7E8334AF6}" dt="2025-02-13T15:20:58.278" v="15645" actId="14734"/>
          <ac:graphicFrameMkLst>
            <pc:docMk/>
            <pc:sldMk cId="1826157165" sldId="272"/>
            <ac:graphicFrameMk id="4" creationId="{964314F3-453F-D6B8-5101-5F59B6519DCC}"/>
          </ac:graphicFrameMkLst>
        </pc:graphicFrameChg>
        <pc:picChg chg="add del">
          <ac:chgData name="Sumanth Raj S" userId="6c15fb9bf9358294" providerId="LiveId" clId="{45E3D8FC-B84F-B243-94F6-A7A7E8334AF6}" dt="2025-02-13T15:28:52.079" v="16158"/>
          <ac:picMkLst>
            <pc:docMk/>
            <pc:sldMk cId="1826157165" sldId="272"/>
            <ac:picMk id="7" creationId="{6CACDD17-9043-46DF-882D-420365B79C18}"/>
          </ac:picMkLst>
        </pc:picChg>
        <pc:picChg chg="add del">
          <ac:chgData name="Sumanth Raj S" userId="6c15fb9bf9358294" providerId="LiveId" clId="{45E3D8FC-B84F-B243-94F6-A7A7E8334AF6}" dt="2025-02-13T15:28:52.079" v="16158"/>
          <ac:picMkLst>
            <pc:docMk/>
            <pc:sldMk cId="1826157165" sldId="272"/>
            <ac:picMk id="10" creationId="{E92B246D-47CC-40F8-8DE7-B65D409E945E}"/>
          </ac:picMkLst>
        </pc:picChg>
        <pc:picChg chg="add del">
          <ac:chgData name="Sumanth Raj S" userId="6c15fb9bf9358294" providerId="LiveId" clId="{45E3D8FC-B84F-B243-94F6-A7A7E8334AF6}" dt="2025-02-13T15:20:45.569" v="15639" actId="26606"/>
          <ac:picMkLst>
            <pc:docMk/>
            <pc:sldMk cId="1826157165" sldId="272"/>
            <ac:picMk id="11" creationId="{6CACDD17-9043-46DF-882D-420365B79C18}"/>
          </ac:picMkLst>
        </pc:picChg>
        <pc:picChg chg="add del">
          <ac:chgData name="Sumanth Raj S" userId="6c15fb9bf9358294" providerId="LiveId" clId="{45E3D8FC-B84F-B243-94F6-A7A7E8334AF6}" dt="2025-02-13T15:20:45.569" v="15639" actId="26606"/>
          <ac:picMkLst>
            <pc:docMk/>
            <pc:sldMk cId="1826157165" sldId="272"/>
            <ac:picMk id="15" creationId="{E92B246D-47CC-40F8-8DE7-B65D409E945E}"/>
          </ac:picMkLst>
        </pc:picChg>
        <pc:inkChg chg="add">
          <ac:chgData name="Sumanth Raj S" userId="6c15fb9bf9358294" providerId="LiveId" clId="{45E3D8FC-B84F-B243-94F6-A7A7E8334AF6}" dt="2025-02-13T15:28:17.794" v="16145" actId="9405"/>
          <ac:inkMkLst>
            <pc:docMk/>
            <pc:sldMk cId="1826157165" sldId="272"/>
            <ac:inkMk id="5" creationId="{65504EBC-DADE-700E-82F4-C72544A948A4}"/>
          </ac:inkMkLst>
        </pc:inkChg>
        <pc:inkChg chg="add">
          <ac:chgData name="Sumanth Raj S" userId="6c15fb9bf9358294" providerId="LiveId" clId="{45E3D8FC-B84F-B243-94F6-A7A7E8334AF6}" dt="2025-02-13T15:28:18.250" v="16146" actId="9405"/>
          <ac:inkMkLst>
            <pc:docMk/>
            <pc:sldMk cId="1826157165" sldId="272"/>
            <ac:inkMk id="12" creationId="{8A7354BE-7FD2-B4AF-879D-C035F118D607}"/>
          </ac:inkMkLst>
        </pc:inkChg>
        <pc:inkChg chg="add">
          <ac:chgData name="Sumanth Raj S" userId="6c15fb9bf9358294" providerId="LiveId" clId="{45E3D8FC-B84F-B243-94F6-A7A7E8334AF6}" dt="2025-02-13T15:28:23.040" v="16147" actId="9405"/>
          <ac:inkMkLst>
            <pc:docMk/>
            <pc:sldMk cId="1826157165" sldId="272"/>
            <ac:inkMk id="14" creationId="{2B2D96F8-7408-EE0B-0237-B99F454AA65A}"/>
          </ac:inkMkLst>
        </pc:inkChg>
        <pc:inkChg chg="add mod">
          <ac:chgData name="Sumanth Raj S" userId="6c15fb9bf9358294" providerId="LiveId" clId="{45E3D8FC-B84F-B243-94F6-A7A7E8334AF6}" dt="2025-02-13T15:28:25.047" v="16150"/>
          <ac:inkMkLst>
            <pc:docMk/>
            <pc:sldMk cId="1826157165" sldId="272"/>
            <ac:inkMk id="16" creationId="{BE9FBAEE-18D9-C38C-A9FD-E91A24BBCC8F}"/>
          </ac:inkMkLst>
        </pc:inkChg>
        <pc:inkChg chg="add mod">
          <ac:chgData name="Sumanth Raj S" userId="6c15fb9bf9358294" providerId="LiveId" clId="{45E3D8FC-B84F-B243-94F6-A7A7E8334AF6}" dt="2025-02-13T15:28:25.047" v="16150"/>
          <ac:inkMkLst>
            <pc:docMk/>
            <pc:sldMk cId="1826157165" sldId="272"/>
            <ac:inkMk id="17" creationId="{CE26C103-6641-7C5A-64DD-D5AF173622F9}"/>
          </ac:inkMkLst>
        </pc:inkChg>
        <pc:inkChg chg="add">
          <ac:chgData name="Sumanth Raj S" userId="6c15fb9bf9358294" providerId="LiveId" clId="{45E3D8FC-B84F-B243-94F6-A7A7E8334AF6}" dt="2025-02-13T15:28:38.678" v="16151" actId="9405"/>
          <ac:inkMkLst>
            <pc:docMk/>
            <pc:sldMk cId="1826157165" sldId="272"/>
            <ac:inkMk id="20" creationId="{9118E357-3995-37C8-B136-ACC9571D64D1}"/>
          </ac:inkMkLst>
        </pc:inkChg>
        <pc:inkChg chg="add">
          <ac:chgData name="Sumanth Raj S" userId="6c15fb9bf9358294" providerId="LiveId" clId="{45E3D8FC-B84F-B243-94F6-A7A7E8334AF6}" dt="2025-02-13T15:29:10.775" v="16184" actId="9405"/>
          <ac:inkMkLst>
            <pc:docMk/>
            <pc:sldMk cId="1826157165" sldId="272"/>
            <ac:inkMk id="21" creationId="{0117296F-403F-6F43-50B1-D5A1D79D4BA7}"/>
          </ac:inkMkLst>
        </pc:inkChg>
      </pc:sldChg>
      <pc:sldChg chg="addSp delSp modSp new mod modTransition setBg setClrOvrMap">
        <pc:chgData name="Sumanth Raj S" userId="6c15fb9bf9358294" providerId="LiveId" clId="{45E3D8FC-B84F-B243-94F6-A7A7E8334AF6}" dt="2025-02-14T06:14:56.032" v="20473"/>
        <pc:sldMkLst>
          <pc:docMk/>
          <pc:sldMk cId="4018313055" sldId="273"/>
        </pc:sldMkLst>
        <pc:spChg chg="mod">
          <ac:chgData name="Sumanth Raj S" userId="6c15fb9bf9358294" providerId="LiveId" clId="{45E3D8FC-B84F-B243-94F6-A7A7E8334AF6}" dt="2025-02-13T15:42:17.391" v="16468" actId="26606"/>
          <ac:spMkLst>
            <pc:docMk/>
            <pc:sldMk cId="4018313055" sldId="273"/>
            <ac:spMk id="2" creationId="{297C2F06-AFE2-FBDD-28D8-B040A0D4CC90}"/>
          </ac:spMkLst>
        </pc:spChg>
        <pc:spChg chg="mod">
          <ac:chgData name="Sumanth Raj S" userId="6c15fb9bf9358294" providerId="LiveId" clId="{45E3D8FC-B84F-B243-94F6-A7A7E8334AF6}" dt="2025-02-13T15:54:41.640" v="17108" actId="33524"/>
          <ac:spMkLst>
            <pc:docMk/>
            <pc:sldMk cId="4018313055" sldId="273"/>
            <ac:spMk id="3" creationId="{D1F9F88F-5A84-88DA-DFB5-AD3C6F6A3430}"/>
          </ac:spMkLst>
        </pc:spChg>
        <pc:spChg chg="add">
          <ac:chgData name="Sumanth Raj S" userId="6c15fb9bf9358294" providerId="LiveId" clId="{45E3D8FC-B84F-B243-94F6-A7A7E8334AF6}" dt="2025-02-13T15:42:17.391" v="16468" actId="26606"/>
          <ac:spMkLst>
            <pc:docMk/>
            <pc:sldMk cId="4018313055" sldId="273"/>
            <ac:spMk id="8" creationId="{D0D98427-7B26-46E2-93FE-CB8CD38542AE}"/>
          </ac:spMkLst>
        </pc:spChg>
        <pc:spChg chg="add del">
          <ac:chgData name="Sumanth Raj S" userId="6c15fb9bf9358294" providerId="LiveId" clId="{45E3D8FC-B84F-B243-94F6-A7A7E8334AF6}" dt="2025-02-13T15:41:38.400" v="16443" actId="26606"/>
          <ac:spMkLst>
            <pc:docMk/>
            <pc:sldMk cId="4018313055" sldId="273"/>
            <ac:spMk id="9" creationId="{C610D2AE-07EF-436A-9755-AA8DF4B933A4}"/>
          </ac:spMkLst>
        </pc:spChg>
        <pc:spChg chg="add">
          <ac:chgData name="Sumanth Raj S" userId="6c15fb9bf9358294" providerId="LiveId" clId="{45E3D8FC-B84F-B243-94F6-A7A7E8334AF6}" dt="2025-02-13T15:42:17.391" v="16468" actId="26606"/>
          <ac:spMkLst>
            <pc:docMk/>
            <pc:sldMk cId="4018313055" sldId="273"/>
            <ac:spMk id="10" creationId="{B15A4233-F980-4EF6-B2C0-D7C63E752ADF}"/>
          </ac:spMkLst>
        </pc:spChg>
        <pc:spChg chg="add del">
          <ac:chgData name="Sumanth Raj S" userId="6c15fb9bf9358294" providerId="LiveId" clId="{45E3D8FC-B84F-B243-94F6-A7A7E8334AF6}" dt="2025-02-13T15:41:38.400" v="16443" actId="26606"/>
          <ac:spMkLst>
            <pc:docMk/>
            <pc:sldMk cId="4018313055" sldId="273"/>
            <ac:spMk id="13" creationId="{CF2D8AD5-434A-4C0E-9F5B-C1AFD645F364}"/>
          </ac:spMkLst>
        </pc:spChg>
        <pc:spChg chg="add">
          <ac:chgData name="Sumanth Raj S" userId="6c15fb9bf9358294" providerId="LiveId" clId="{45E3D8FC-B84F-B243-94F6-A7A7E8334AF6}" dt="2025-02-13T15:42:17.391" v="16468" actId="26606"/>
          <ac:spMkLst>
            <pc:docMk/>
            <pc:sldMk cId="4018313055" sldId="273"/>
            <ac:spMk id="14" creationId="{421B5709-714B-4EA8-8C75-C105D9B4D5DD}"/>
          </ac:spMkLst>
        </pc:spChg>
        <pc:spChg chg="add del">
          <ac:chgData name="Sumanth Raj S" userId="6c15fb9bf9358294" providerId="LiveId" clId="{45E3D8FC-B84F-B243-94F6-A7A7E8334AF6}" dt="2025-02-13T15:41:43.332" v="16446" actId="26606"/>
          <ac:spMkLst>
            <pc:docMk/>
            <pc:sldMk cId="4018313055" sldId="273"/>
            <ac:spMk id="19" creationId="{2B57E7D2-A94B-4A8D-B58F-D3E30C2353DE}"/>
          </ac:spMkLst>
        </pc:spChg>
        <pc:spChg chg="add del">
          <ac:chgData name="Sumanth Raj S" userId="6c15fb9bf9358294" providerId="LiveId" clId="{45E3D8FC-B84F-B243-94F6-A7A7E8334AF6}" dt="2025-02-13T15:41:43.332" v="16446" actId="26606"/>
          <ac:spMkLst>
            <pc:docMk/>
            <pc:sldMk cId="4018313055" sldId="273"/>
            <ac:spMk id="21" creationId="{9DD3589A-DB65-424B-ACF1-5C8155F1C3A8}"/>
          </ac:spMkLst>
        </pc:spChg>
        <pc:spChg chg="add del">
          <ac:chgData name="Sumanth Raj S" userId="6c15fb9bf9358294" providerId="LiveId" clId="{45E3D8FC-B84F-B243-94F6-A7A7E8334AF6}" dt="2025-02-13T15:41:43.332" v="16446" actId="26606"/>
          <ac:spMkLst>
            <pc:docMk/>
            <pc:sldMk cId="4018313055" sldId="273"/>
            <ac:spMk id="22" creationId="{9F784D76-D302-4160-A2D4-C2F4AB76D478}"/>
          </ac:spMkLst>
        </pc:spChg>
        <pc:spChg chg="add del">
          <ac:chgData name="Sumanth Raj S" userId="6c15fb9bf9358294" providerId="LiveId" clId="{45E3D8FC-B84F-B243-94F6-A7A7E8334AF6}" dt="2025-02-13T15:41:46.685" v="16449" actId="26606"/>
          <ac:spMkLst>
            <pc:docMk/>
            <pc:sldMk cId="4018313055" sldId="273"/>
            <ac:spMk id="23" creationId="{B9B4F0B3-5A15-4AAD-B054-8BA92098722A}"/>
          </ac:spMkLst>
        </pc:spChg>
        <pc:spChg chg="add del">
          <ac:chgData name="Sumanth Raj S" userId="6c15fb9bf9358294" providerId="LiveId" clId="{45E3D8FC-B84F-B243-94F6-A7A7E8334AF6}" dt="2025-02-13T15:41:46.685" v="16449" actId="26606"/>
          <ac:spMkLst>
            <pc:docMk/>
            <pc:sldMk cId="4018313055" sldId="273"/>
            <ac:spMk id="27" creationId="{488AAD42-9F71-4F14-AE1E-C05DCFC60600}"/>
          </ac:spMkLst>
        </pc:spChg>
        <pc:spChg chg="add del">
          <ac:chgData name="Sumanth Raj S" userId="6c15fb9bf9358294" providerId="LiveId" clId="{45E3D8FC-B84F-B243-94F6-A7A7E8334AF6}" dt="2025-02-13T15:41:46.685" v="16449" actId="26606"/>
          <ac:spMkLst>
            <pc:docMk/>
            <pc:sldMk cId="4018313055" sldId="273"/>
            <ac:spMk id="29" creationId="{61B962C9-BE53-4915-9C0C-B53DCD378DA2}"/>
          </ac:spMkLst>
        </pc:spChg>
        <pc:spChg chg="add del">
          <ac:chgData name="Sumanth Raj S" userId="6c15fb9bf9358294" providerId="LiveId" clId="{45E3D8FC-B84F-B243-94F6-A7A7E8334AF6}" dt="2025-02-13T15:41:46.685" v="16449" actId="26606"/>
          <ac:spMkLst>
            <pc:docMk/>
            <pc:sldMk cId="4018313055" sldId="273"/>
            <ac:spMk id="30" creationId="{78C9D07A-5A22-4E55-B18A-47CF07E5080D}"/>
          </ac:spMkLst>
        </pc:spChg>
        <pc:spChg chg="add del">
          <ac:chgData name="Sumanth Raj S" userId="6c15fb9bf9358294" providerId="LiveId" clId="{45E3D8FC-B84F-B243-94F6-A7A7E8334AF6}" dt="2025-02-13T15:41:46.685" v="16449" actId="26606"/>
          <ac:spMkLst>
            <pc:docMk/>
            <pc:sldMk cId="4018313055" sldId="273"/>
            <ac:spMk id="31" creationId="{3D71E629-0739-4A59-972B-A9E9A4500E31}"/>
          </ac:spMkLst>
        </pc:spChg>
        <pc:spChg chg="add del">
          <ac:chgData name="Sumanth Raj S" userId="6c15fb9bf9358294" providerId="LiveId" clId="{45E3D8FC-B84F-B243-94F6-A7A7E8334AF6}" dt="2025-02-13T15:41:48.718" v="16452" actId="26606"/>
          <ac:spMkLst>
            <pc:docMk/>
            <pc:sldMk cId="4018313055" sldId="273"/>
            <ac:spMk id="38" creationId="{78C9D07A-5A22-4E55-B18A-47CF07E5080D}"/>
          </ac:spMkLst>
        </pc:spChg>
        <pc:spChg chg="add del">
          <ac:chgData name="Sumanth Raj S" userId="6c15fb9bf9358294" providerId="LiveId" clId="{45E3D8FC-B84F-B243-94F6-A7A7E8334AF6}" dt="2025-02-13T15:41:48.718" v="16452" actId="26606"/>
          <ac:spMkLst>
            <pc:docMk/>
            <pc:sldMk cId="4018313055" sldId="273"/>
            <ac:spMk id="39" creationId="{3D71E629-0739-4A59-972B-A9E9A4500E31}"/>
          </ac:spMkLst>
        </pc:spChg>
        <pc:spChg chg="add del">
          <ac:chgData name="Sumanth Raj S" userId="6c15fb9bf9358294" providerId="LiveId" clId="{45E3D8FC-B84F-B243-94F6-A7A7E8334AF6}" dt="2025-02-13T15:41:48.718" v="16452" actId="26606"/>
          <ac:spMkLst>
            <pc:docMk/>
            <pc:sldMk cId="4018313055" sldId="273"/>
            <ac:spMk id="40" creationId="{02AEAF3C-0CED-4482-86B9-3C180EDC9B07}"/>
          </ac:spMkLst>
        </pc:spChg>
        <pc:spChg chg="add del">
          <ac:chgData name="Sumanth Raj S" userId="6c15fb9bf9358294" providerId="LiveId" clId="{45E3D8FC-B84F-B243-94F6-A7A7E8334AF6}" dt="2025-02-13T15:41:48.718" v="16452" actId="26606"/>
          <ac:spMkLst>
            <pc:docMk/>
            <pc:sldMk cId="4018313055" sldId="273"/>
            <ac:spMk id="41" creationId="{5020BDF5-9C02-46E6-A235-B50ED2AF1516}"/>
          </ac:spMkLst>
        </pc:spChg>
        <pc:spChg chg="add del">
          <ac:chgData name="Sumanth Raj S" userId="6c15fb9bf9358294" providerId="LiveId" clId="{45E3D8FC-B84F-B243-94F6-A7A7E8334AF6}" dt="2025-02-13T15:41:48.718" v="16452" actId="26606"/>
          <ac:spMkLst>
            <pc:docMk/>
            <pc:sldMk cId="4018313055" sldId="273"/>
            <ac:spMk id="44" creationId="{9A100E83-CB52-4190-BE11-7D3AE1AE446A}"/>
          </ac:spMkLst>
        </pc:spChg>
        <pc:spChg chg="add del">
          <ac:chgData name="Sumanth Raj S" userId="6c15fb9bf9358294" providerId="LiveId" clId="{45E3D8FC-B84F-B243-94F6-A7A7E8334AF6}" dt="2025-02-13T15:41:50.165" v="16455" actId="26606"/>
          <ac:spMkLst>
            <pc:docMk/>
            <pc:sldMk cId="4018313055" sldId="273"/>
            <ac:spMk id="49" creationId="{78C9D07A-5A22-4E55-B18A-47CF07E5080D}"/>
          </ac:spMkLst>
        </pc:spChg>
        <pc:spChg chg="add del">
          <ac:chgData name="Sumanth Raj S" userId="6c15fb9bf9358294" providerId="LiveId" clId="{45E3D8FC-B84F-B243-94F6-A7A7E8334AF6}" dt="2025-02-13T15:41:50.165" v="16455" actId="26606"/>
          <ac:spMkLst>
            <pc:docMk/>
            <pc:sldMk cId="4018313055" sldId="273"/>
            <ac:spMk id="50" creationId="{3D71E629-0739-4A59-972B-A9E9A4500E31}"/>
          </ac:spMkLst>
        </pc:spChg>
        <pc:spChg chg="add del">
          <ac:chgData name="Sumanth Raj S" userId="6c15fb9bf9358294" providerId="LiveId" clId="{45E3D8FC-B84F-B243-94F6-A7A7E8334AF6}" dt="2025-02-13T15:41:50.165" v="16455" actId="26606"/>
          <ac:spMkLst>
            <pc:docMk/>
            <pc:sldMk cId="4018313055" sldId="273"/>
            <ac:spMk id="51" creationId="{8F383800-5CEA-471E-91C6-604E9C8F9D6B}"/>
          </ac:spMkLst>
        </pc:spChg>
        <pc:spChg chg="add del">
          <ac:chgData name="Sumanth Raj S" userId="6c15fb9bf9358294" providerId="LiveId" clId="{45E3D8FC-B84F-B243-94F6-A7A7E8334AF6}" dt="2025-02-13T15:41:50.165" v="16455" actId="26606"/>
          <ac:spMkLst>
            <pc:docMk/>
            <pc:sldMk cId="4018313055" sldId="273"/>
            <ac:spMk id="53" creationId="{FE41C29D-0817-42AE-A275-5552F69260E9}"/>
          </ac:spMkLst>
        </pc:spChg>
        <pc:spChg chg="add del">
          <ac:chgData name="Sumanth Raj S" userId="6c15fb9bf9358294" providerId="LiveId" clId="{45E3D8FC-B84F-B243-94F6-A7A7E8334AF6}" dt="2025-02-13T15:41:50.165" v="16455" actId="26606"/>
          <ac:spMkLst>
            <pc:docMk/>
            <pc:sldMk cId="4018313055" sldId="273"/>
            <ac:spMk id="54" creationId="{21AFE179-2F71-4019-9BED-8E72C0C07EC8}"/>
          </ac:spMkLst>
        </pc:spChg>
        <pc:spChg chg="add del">
          <ac:chgData name="Sumanth Raj S" userId="6c15fb9bf9358294" providerId="LiveId" clId="{45E3D8FC-B84F-B243-94F6-A7A7E8334AF6}" dt="2025-02-13T15:41:50.165" v="16455" actId="26606"/>
          <ac:spMkLst>
            <pc:docMk/>
            <pc:sldMk cId="4018313055" sldId="273"/>
            <ac:spMk id="55" creationId="{333AFE41-7E9F-4E28-8263-5B498AA7C802}"/>
          </ac:spMkLst>
        </pc:spChg>
        <pc:spChg chg="add del">
          <ac:chgData name="Sumanth Raj S" userId="6c15fb9bf9358294" providerId="LiveId" clId="{45E3D8FC-B84F-B243-94F6-A7A7E8334AF6}" dt="2025-02-13T15:41:50.165" v="16455" actId="26606"/>
          <ac:spMkLst>
            <pc:docMk/>
            <pc:sldMk cId="4018313055" sldId="273"/>
            <ac:spMk id="56" creationId="{C553E99F-4FAF-422B-B3EA-84AF1AA08558}"/>
          </ac:spMkLst>
        </pc:spChg>
        <pc:spChg chg="add del">
          <ac:chgData name="Sumanth Raj S" userId="6c15fb9bf9358294" providerId="LiveId" clId="{45E3D8FC-B84F-B243-94F6-A7A7E8334AF6}" dt="2025-02-13T15:41:50.165" v="16455" actId="26606"/>
          <ac:spMkLst>
            <pc:docMk/>
            <pc:sldMk cId="4018313055" sldId="273"/>
            <ac:spMk id="57" creationId="{F214FAEF-3E6C-41BB-9945-719809A6930B}"/>
          </ac:spMkLst>
        </pc:spChg>
        <pc:spChg chg="add del">
          <ac:chgData name="Sumanth Raj S" userId="6c15fb9bf9358294" providerId="LiveId" clId="{45E3D8FC-B84F-B243-94F6-A7A7E8334AF6}" dt="2025-02-13T15:41:53.104" v="16458" actId="26606"/>
          <ac:spMkLst>
            <pc:docMk/>
            <pc:sldMk cId="4018313055" sldId="273"/>
            <ac:spMk id="62" creationId="{78C9D07A-5A22-4E55-B18A-47CF07E5080D}"/>
          </ac:spMkLst>
        </pc:spChg>
        <pc:spChg chg="add del">
          <ac:chgData name="Sumanth Raj S" userId="6c15fb9bf9358294" providerId="LiveId" clId="{45E3D8FC-B84F-B243-94F6-A7A7E8334AF6}" dt="2025-02-13T15:41:53.104" v="16458" actId="26606"/>
          <ac:spMkLst>
            <pc:docMk/>
            <pc:sldMk cId="4018313055" sldId="273"/>
            <ac:spMk id="63" creationId="{3D71E629-0739-4A59-972B-A9E9A4500E31}"/>
          </ac:spMkLst>
        </pc:spChg>
        <pc:spChg chg="add del">
          <ac:chgData name="Sumanth Raj S" userId="6c15fb9bf9358294" providerId="LiveId" clId="{45E3D8FC-B84F-B243-94F6-A7A7E8334AF6}" dt="2025-02-13T15:41:53.104" v="16458" actId="26606"/>
          <ac:spMkLst>
            <pc:docMk/>
            <pc:sldMk cId="4018313055" sldId="273"/>
            <ac:spMk id="64" creationId="{4930BBBA-6F9F-4D27-AD61-45935240C80A}"/>
          </ac:spMkLst>
        </pc:spChg>
        <pc:spChg chg="add del">
          <ac:chgData name="Sumanth Raj S" userId="6c15fb9bf9358294" providerId="LiveId" clId="{45E3D8FC-B84F-B243-94F6-A7A7E8334AF6}" dt="2025-02-13T15:41:53.104" v="16458" actId="26606"/>
          <ac:spMkLst>
            <pc:docMk/>
            <pc:sldMk cId="4018313055" sldId="273"/>
            <ac:spMk id="67" creationId="{929B6C0D-2AB5-4965-B573-1D00F1D0B76C}"/>
          </ac:spMkLst>
        </pc:spChg>
        <pc:spChg chg="add del">
          <ac:chgData name="Sumanth Raj S" userId="6c15fb9bf9358294" providerId="LiveId" clId="{45E3D8FC-B84F-B243-94F6-A7A7E8334AF6}" dt="2025-02-13T15:42:03.046" v="16461" actId="26606"/>
          <ac:spMkLst>
            <pc:docMk/>
            <pc:sldMk cId="4018313055" sldId="273"/>
            <ac:spMk id="72" creationId="{78C9D07A-5A22-4E55-B18A-47CF07E5080D}"/>
          </ac:spMkLst>
        </pc:spChg>
        <pc:spChg chg="add del">
          <ac:chgData name="Sumanth Raj S" userId="6c15fb9bf9358294" providerId="LiveId" clId="{45E3D8FC-B84F-B243-94F6-A7A7E8334AF6}" dt="2025-02-13T15:42:03.046" v="16461" actId="26606"/>
          <ac:spMkLst>
            <pc:docMk/>
            <pc:sldMk cId="4018313055" sldId="273"/>
            <ac:spMk id="73" creationId="{3D71E629-0739-4A59-972B-A9E9A4500E31}"/>
          </ac:spMkLst>
        </pc:spChg>
        <pc:spChg chg="add del">
          <ac:chgData name="Sumanth Raj S" userId="6c15fb9bf9358294" providerId="LiveId" clId="{45E3D8FC-B84F-B243-94F6-A7A7E8334AF6}" dt="2025-02-13T15:42:03.046" v="16461" actId="26606"/>
          <ac:spMkLst>
            <pc:docMk/>
            <pc:sldMk cId="4018313055" sldId="273"/>
            <ac:spMk id="74" creationId="{02AEAF3C-0CED-4482-86B9-3C180EDC9B07}"/>
          </ac:spMkLst>
        </pc:spChg>
        <pc:spChg chg="add del">
          <ac:chgData name="Sumanth Raj S" userId="6c15fb9bf9358294" providerId="LiveId" clId="{45E3D8FC-B84F-B243-94F6-A7A7E8334AF6}" dt="2025-02-13T15:42:03.046" v="16461" actId="26606"/>
          <ac:spMkLst>
            <pc:docMk/>
            <pc:sldMk cId="4018313055" sldId="273"/>
            <ac:spMk id="75" creationId="{5020BDF5-9C02-46E6-A235-B50ED2AF1516}"/>
          </ac:spMkLst>
        </pc:spChg>
        <pc:spChg chg="add del">
          <ac:chgData name="Sumanth Raj S" userId="6c15fb9bf9358294" providerId="LiveId" clId="{45E3D8FC-B84F-B243-94F6-A7A7E8334AF6}" dt="2025-02-13T15:42:03.046" v="16461" actId="26606"/>
          <ac:spMkLst>
            <pc:docMk/>
            <pc:sldMk cId="4018313055" sldId="273"/>
            <ac:spMk id="78" creationId="{9A100E83-CB52-4190-BE11-7D3AE1AE446A}"/>
          </ac:spMkLst>
        </pc:spChg>
        <pc:spChg chg="add del">
          <ac:chgData name="Sumanth Raj S" userId="6c15fb9bf9358294" providerId="LiveId" clId="{45E3D8FC-B84F-B243-94F6-A7A7E8334AF6}" dt="2025-02-13T15:42:14.607" v="16464" actId="26606"/>
          <ac:spMkLst>
            <pc:docMk/>
            <pc:sldMk cId="4018313055" sldId="273"/>
            <ac:spMk id="82" creationId="{FC0814F6-DCDA-4612-801B-FEB1C2B81792}"/>
          </ac:spMkLst>
        </pc:spChg>
        <pc:spChg chg="add del">
          <ac:chgData name="Sumanth Raj S" userId="6c15fb9bf9358294" providerId="LiveId" clId="{45E3D8FC-B84F-B243-94F6-A7A7E8334AF6}" dt="2025-02-13T15:42:14.607" v="16464" actId="26606"/>
          <ac:spMkLst>
            <pc:docMk/>
            <pc:sldMk cId="4018313055" sldId="273"/>
            <ac:spMk id="83" creationId="{694CF788-1E16-4F1F-AAF8-5644BBA94C25}"/>
          </ac:spMkLst>
        </pc:spChg>
        <pc:spChg chg="add del">
          <ac:chgData name="Sumanth Raj S" userId="6c15fb9bf9358294" providerId="LiveId" clId="{45E3D8FC-B84F-B243-94F6-A7A7E8334AF6}" dt="2025-02-13T15:42:14.607" v="16464" actId="26606"/>
          <ac:spMkLst>
            <pc:docMk/>
            <pc:sldMk cId="4018313055" sldId="273"/>
            <ac:spMk id="85" creationId="{11D6DEA9-466D-4CF0-B302-39178915E1A5}"/>
          </ac:spMkLst>
        </pc:spChg>
        <pc:graphicFrameChg chg="add mod">
          <ac:chgData name="Sumanth Raj S" userId="6c15fb9bf9358294" providerId="LiveId" clId="{45E3D8FC-B84F-B243-94F6-A7A7E8334AF6}" dt="2025-02-13T15:42:17.391" v="16468" actId="26606"/>
          <ac:graphicFrameMkLst>
            <pc:docMk/>
            <pc:sldMk cId="4018313055" sldId="273"/>
            <ac:graphicFrameMk id="4" creationId="{BA94D164-FE9A-6FCF-A78B-B6DCD060764D}"/>
          </ac:graphicFrameMkLst>
        </pc:graphicFrameChg>
        <pc:graphicFrameChg chg="add mod">
          <ac:chgData name="Sumanth Raj S" userId="6c15fb9bf9358294" providerId="LiveId" clId="{45E3D8FC-B84F-B243-94F6-A7A7E8334AF6}" dt="2025-02-13T15:52:39.001" v="16944"/>
          <ac:graphicFrameMkLst>
            <pc:docMk/>
            <pc:sldMk cId="4018313055" sldId="273"/>
            <ac:graphicFrameMk id="5" creationId="{6C36D903-FD90-BD17-88D6-641AD05EA0E0}"/>
          </ac:graphicFrameMkLst>
        </pc:graphicFrameChg>
        <pc:graphicFrameChg chg="add mod">
          <ac:chgData name="Sumanth Raj S" userId="6c15fb9bf9358294" providerId="LiveId" clId="{45E3D8FC-B84F-B243-94F6-A7A7E8334AF6}" dt="2025-02-13T15:52:39.001" v="16944"/>
          <ac:graphicFrameMkLst>
            <pc:docMk/>
            <pc:sldMk cId="4018313055" sldId="273"/>
            <ac:graphicFrameMk id="16" creationId="{02FD123F-273B-0C47-C6D9-0735F5B447ED}"/>
          </ac:graphicFrameMkLst>
        </pc:graphicFrameChg>
        <pc:graphicFrameChg chg="add mod">
          <ac:chgData name="Sumanth Raj S" userId="6c15fb9bf9358294" providerId="LiveId" clId="{45E3D8FC-B84F-B243-94F6-A7A7E8334AF6}" dt="2025-02-13T15:52:39.001" v="16944"/>
          <ac:graphicFrameMkLst>
            <pc:docMk/>
            <pc:sldMk cId="4018313055" sldId="273"/>
            <ac:graphicFrameMk id="34" creationId="{2C6827CC-ECE2-1D2B-426D-4D21846B269B}"/>
          </ac:graphicFrameMkLst>
        </pc:graphicFrameChg>
        <pc:graphicFrameChg chg="add mod">
          <ac:chgData name="Sumanth Raj S" userId="6c15fb9bf9358294" providerId="LiveId" clId="{45E3D8FC-B84F-B243-94F6-A7A7E8334AF6}" dt="2025-02-13T15:52:39.001" v="16944"/>
          <ac:graphicFrameMkLst>
            <pc:docMk/>
            <pc:sldMk cId="4018313055" sldId="273"/>
            <ac:graphicFrameMk id="45" creationId="{2EAA861D-5588-80C0-363A-39F62AA1C531}"/>
          </ac:graphicFrameMkLst>
        </pc:graphicFrameChg>
        <pc:graphicFrameChg chg="add mod modGraphic">
          <ac:chgData name="Sumanth Raj S" userId="6c15fb9bf9358294" providerId="LiveId" clId="{45E3D8FC-B84F-B243-94F6-A7A7E8334AF6}" dt="2025-02-13T15:52:56.906" v="16956" actId="14100"/>
          <ac:graphicFrameMkLst>
            <pc:docMk/>
            <pc:sldMk cId="4018313055" sldId="273"/>
            <ac:graphicFrameMk id="58" creationId="{18BD3B7D-AB11-6C0F-FF7A-F41A32120EBC}"/>
          </ac:graphicFrameMkLst>
        </pc:graphicFrameChg>
        <pc:picChg chg="add">
          <ac:chgData name="Sumanth Raj S" userId="6c15fb9bf9358294" providerId="LiveId" clId="{45E3D8FC-B84F-B243-94F6-A7A7E8334AF6}" dt="2025-02-13T15:42:17.391" v="16468" actId="26606"/>
          <ac:picMkLst>
            <pc:docMk/>
            <pc:sldMk cId="4018313055" sldId="273"/>
            <ac:picMk id="6" creationId="{B3F9E774-F054-4892-8E69-C76B2C8545F2}"/>
          </ac:picMkLst>
        </pc:picChg>
        <pc:picChg chg="add">
          <ac:chgData name="Sumanth Raj S" userId="6c15fb9bf9358294" providerId="LiveId" clId="{45E3D8FC-B84F-B243-94F6-A7A7E8334AF6}" dt="2025-02-13T15:42:17.391" v="16468" actId="26606"/>
          <ac:picMkLst>
            <pc:docMk/>
            <pc:sldMk cId="4018313055" sldId="273"/>
            <ac:picMk id="7" creationId="{BEF6A099-2A38-4C66-88FF-FDBCB564E5F8}"/>
          </ac:picMkLst>
        </pc:picChg>
        <pc:picChg chg="add del">
          <ac:chgData name="Sumanth Raj S" userId="6c15fb9bf9358294" providerId="LiveId" clId="{45E3D8FC-B84F-B243-94F6-A7A7E8334AF6}" dt="2025-02-13T15:41:38.400" v="16443" actId="26606"/>
          <ac:picMkLst>
            <pc:docMk/>
            <pc:sldMk cId="4018313055" sldId="273"/>
            <ac:picMk id="11" creationId="{6CACDD17-9043-46DF-882D-420365B79C18}"/>
          </ac:picMkLst>
        </pc:picChg>
        <pc:picChg chg="add">
          <ac:chgData name="Sumanth Raj S" userId="6c15fb9bf9358294" providerId="LiveId" clId="{45E3D8FC-B84F-B243-94F6-A7A7E8334AF6}" dt="2025-02-13T15:42:17.391" v="16468" actId="26606"/>
          <ac:picMkLst>
            <pc:docMk/>
            <pc:sldMk cId="4018313055" sldId="273"/>
            <ac:picMk id="12" creationId="{3B7E3E62-AACE-4D18-93B3-B4C452E287C4}"/>
          </ac:picMkLst>
        </pc:picChg>
        <pc:picChg chg="add del">
          <ac:chgData name="Sumanth Raj S" userId="6c15fb9bf9358294" providerId="LiveId" clId="{45E3D8FC-B84F-B243-94F6-A7A7E8334AF6}" dt="2025-02-13T15:41:38.400" v="16443" actId="26606"/>
          <ac:picMkLst>
            <pc:docMk/>
            <pc:sldMk cId="4018313055" sldId="273"/>
            <ac:picMk id="15" creationId="{E92B246D-47CC-40F8-8DE7-B65D409E945E}"/>
          </ac:picMkLst>
        </pc:picChg>
        <pc:picChg chg="add del">
          <ac:chgData name="Sumanth Raj S" userId="6c15fb9bf9358294" providerId="LiveId" clId="{45E3D8FC-B84F-B243-94F6-A7A7E8334AF6}" dt="2025-02-13T15:41:43.332" v="16446" actId="26606"/>
          <ac:picMkLst>
            <pc:docMk/>
            <pc:sldMk cId="4018313055" sldId="273"/>
            <ac:picMk id="17" creationId="{608D9710-1A5F-4D24-B654-F2081DE6014C}"/>
          </ac:picMkLst>
        </pc:picChg>
        <pc:picChg chg="add del">
          <ac:chgData name="Sumanth Raj S" userId="6c15fb9bf9358294" providerId="LiveId" clId="{45E3D8FC-B84F-B243-94F6-A7A7E8334AF6}" dt="2025-02-13T15:41:43.332" v="16446" actId="26606"/>
          <ac:picMkLst>
            <pc:docMk/>
            <pc:sldMk cId="4018313055" sldId="273"/>
            <ac:picMk id="18" creationId="{D8DF5C3E-BDAB-40E6-A40B-8C05D8CD3F52}"/>
          </ac:picMkLst>
        </pc:picChg>
        <pc:picChg chg="add del">
          <ac:chgData name="Sumanth Raj S" userId="6c15fb9bf9358294" providerId="LiveId" clId="{45E3D8FC-B84F-B243-94F6-A7A7E8334AF6}" dt="2025-02-13T15:41:43.332" v="16446" actId="26606"/>
          <ac:picMkLst>
            <pc:docMk/>
            <pc:sldMk cId="4018313055" sldId="273"/>
            <ac:picMk id="20" creationId="{9D90C31A-86E3-472B-B929-496667598EFF}"/>
          </ac:picMkLst>
        </pc:picChg>
        <pc:picChg chg="add del">
          <ac:chgData name="Sumanth Raj S" userId="6c15fb9bf9358294" providerId="LiveId" clId="{45E3D8FC-B84F-B243-94F6-A7A7E8334AF6}" dt="2025-02-13T15:41:46.685" v="16449" actId="26606"/>
          <ac:picMkLst>
            <pc:docMk/>
            <pc:sldMk cId="4018313055" sldId="273"/>
            <ac:picMk id="24" creationId="{5321D838-2C7E-4177-9DD3-DAC78324A2B2}"/>
          </ac:picMkLst>
        </pc:picChg>
        <pc:picChg chg="add del">
          <ac:chgData name="Sumanth Raj S" userId="6c15fb9bf9358294" providerId="LiveId" clId="{45E3D8FC-B84F-B243-94F6-A7A7E8334AF6}" dt="2025-02-13T15:41:46.685" v="16449" actId="26606"/>
          <ac:picMkLst>
            <pc:docMk/>
            <pc:sldMk cId="4018313055" sldId="273"/>
            <ac:picMk id="28" creationId="{EEDDA48B-BC04-4915-ADA3-A1A9522EB0D1}"/>
          </ac:picMkLst>
        </pc:picChg>
        <pc:picChg chg="add del">
          <ac:chgData name="Sumanth Raj S" userId="6c15fb9bf9358294" providerId="LiveId" clId="{45E3D8FC-B84F-B243-94F6-A7A7E8334AF6}" dt="2025-02-13T15:41:46.685" v="16449" actId="26606"/>
          <ac:picMkLst>
            <pc:docMk/>
            <pc:sldMk cId="4018313055" sldId="273"/>
            <ac:picMk id="33" creationId="{AEEF8B78-E487-4E1A-8945-35B4041B02A3}"/>
          </ac:picMkLst>
        </pc:picChg>
        <pc:picChg chg="add">
          <ac:chgData name="Sumanth Raj S" userId="6c15fb9bf9358294" providerId="LiveId" clId="{45E3D8FC-B84F-B243-94F6-A7A7E8334AF6}" dt="2025-02-13T15:41:46.708" v="16450" actId="26606"/>
          <ac:picMkLst>
            <pc:docMk/>
            <pc:sldMk cId="4018313055" sldId="273"/>
            <ac:picMk id="35" creationId="{5321D838-2C7E-4177-9DD3-DAC78324A2B2}"/>
          </ac:picMkLst>
        </pc:picChg>
        <pc:picChg chg="add del">
          <ac:chgData name="Sumanth Raj S" userId="6c15fb9bf9358294" providerId="LiveId" clId="{45E3D8FC-B84F-B243-94F6-A7A7E8334AF6}" dt="2025-02-13T15:41:48.718" v="16452" actId="26606"/>
          <ac:picMkLst>
            <pc:docMk/>
            <pc:sldMk cId="4018313055" sldId="273"/>
            <ac:picMk id="37" creationId="{EEDDA48B-BC04-4915-ADA3-A1A9522EB0D1}"/>
          </ac:picMkLst>
        </pc:picChg>
        <pc:picChg chg="add del">
          <ac:chgData name="Sumanth Raj S" userId="6c15fb9bf9358294" providerId="LiveId" clId="{45E3D8FC-B84F-B243-94F6-A7A7E8334AF6}" dt="2025-02-13T15:41:48.718" v="16452" actId="26606"/>
          <ac:picMkLst>
            <pc:docMk/>
            <pc:sldMk cId="4018313055" sldId="273"/>
            <ac:picMk id="42" creationId="{8A9197D8-E05A-4B70-8742-A3FE216EBDD3}"/>
          </ac:picMkLst>
        </pc:picChg>
        <pc:picChg chg="del">
          <ac:chgData name="Sumanth Raj S" userId="6c15fb9bf9358294" providerId="LiveId" clId="{45E3D8FC-B84F-B243-94F6-A7A7E8334AF6}" dt="2025-02-13T15:41:48.718" v="16452" actId="26606"/>
          <ac:picMkLst>
            <pc:docMk/>
            <pc:sldMk cId="4018313055" sldId="273"/>
            <ac:picMk id="43" creationId="{6161444F-3323-47B2-B7CA-87E67EE6CA73}"/>
          </ac:picMkLst>
        </pc:picChg>
        <pc:picChg chg="add del">
          <ac:chgData name="Sumanth Raj S" userId="6c15fb9bf9358294" providerId="LiveId" clId="{45E3D8FC-B84F-B243-94F6-A7A7E8334AF6}" dt="2025-02-13T15:41:53.104" v="16458" actId="26606"/>
          <ac:picMkLst>
            <pc:docMk/>
            <pc:sldMk cId="4018313055" sldId="273"/>
            <ac:picMk id="59" creationId="{5321D838-2C7E-4177-9DD3-DAC78324A2B2}"/>
          </ac:picMkLst>
        </pc:picChg>
        <pc:picChg chg="add del">
          <ac:chgData name="Sumanth Raj S" userId="6c15fb9bf9358294" providerId="LiveId" clId="{45E3D8FC-B84F-B243-94F6-A7A7E8334AF6}" dt="2025-02-13T15:41:53.104" v="16458" actId="26606"/>
          <ac:picMkLst>
            <pc:docMk/>
            <pc:sldMk cId="4018313055" sldId="273"/>
            <ac:picMk id="61" creationId="{EEDDA48B-BC04-4915-ADA3-A1A9522EB0D1}"/>
          </ac:picMkLst>
        </pc:picChg>
        <pc:picChg chg="add del">
          <ac:chgData name="Sumanth Raj S" userId="6c15fb9bf9358294" providerId="LiveId" clId="{45E3D8FC-B84F-B243-94F6-A7A7E8334AF6}" dt="2025-02-13T15:41:53.104" v="16458" actId="26606"/>
          <ac:picMkLst>
            <pc:docMk/>
            <pc:sldMk cId="4018313055" sldId="273"/>
            <ac:picMk id="65" creationId="{4FED5ABE-AA8E-4BAE-B923-EB99ABDE02AA}"/>
          </ac:picMkLst>
        </pc:picChg>
        <pc:picChg chg="add del">
          <ac:chgData name="Sumanth Raj S" userId="6c15fb9bf9358294" providerId="LiveId" clId="{45E3D8FC-B84F-B243-94F6-A7A7E8334AF6}" dt="2025-02-13T15:41:53.104" v="16458" actId="26606"/>
          <ac:picMkLst>
            <pc:docMk/>
            <pc:sldMk cId="4018313055" sldId="273"/>
            <ac:picMk id="66" creationId="{E0811D79-2C71-4B37-82AD-761836DCBD17}"/>
          </ac:picMkLst>
        </pc:picChg>
        <pc:picChg chg="add del">
          <ac:chgData name="Sumanth Raj S" userId="6c15fb9bf9358294" providerId="LiveId" clId="{45E3D8FC-B84F-B243-94F6-A7A7E8334AF6}" dt="2025-02-13T15:42:03.046" v="16461" actId="26606"/>
          <ac:picMkLst>
            <pc:docMk/>
            <pc:sldMk cId="4018313055" sldId="273"/>
            <ac:picMk id="70" creationId="{0146E45C-1450-4186-B501-74F221F897A8}"/>
          </ac:picMkLst>
        </pc:picChg>
        <pc:picChg chg="add del">
          <ac:chgData name="Sumanth Raj S" userId="6c15fb9bf9358294" providerId="LiveId" clId="{45E3D8FC-B84F-B243-94F6-A7A7E8334AF6}" dt="2025-02-13T15:42:03.046" v="16461" actId="26606"/>
          <ac:picMkLst>
            <pc:docMk/>
            <pc:sldMk cId="4018313055" sldId="273"/>
            <ac:picMk id="71" creationId="{EEDDA48B-BC04-4915-ADA3-A1A9522EB0D1}"/>
          </ac:picMkLst>
        </pc:picChg>
        <pc:picChg chg="add del">
          <ac:chgData name="Sumanth Raj S" userId="6c15fb9bf9358294" providerId="LiveId" clId="{45E3D8FC-B84F-B243-94F6-A7A7E8334AF6}" dt="2025-02-13T15:42:03.046" v="16461" actId="26606"/>
          <ac:picMkLst>
            <pc:docMk/>
            <pc:sldMk cId="4018313055" sldId="273"/>
            <ac:picMk id="76" creationId="{8A9197D8-E05A-4B70-8742-A3FE216EBDD3}"/>
          </ac:picMkLst>
        </pc:picChg>
        <pc:picChg chg="add del">
          <ac:chgData name="Sumanth Raj S" userId="6c15fb9bf9358294" providerId="LiveId" clId="{45E3D8FC-B84F-B243-94F6-A7A7E8334AF6}" dt="2025-02-13T15:42:14.607" v="16464" actId="26606"/>
          <ac:picMkLst>
            <pc:docMk/>
            <pc:sldMk cId="4018313055" sldId="273"/>
            <ac:picMk id="80" creationId="{5B8C3F18-2A17-4372-BAE1-DB295E2ACB01}"/>
          </ac:picMkLst>
        </pc:picChg>
        <pc:picChg chg="add del">
          <ac:chgData name="Sumanth Raj S" userId="6c15fb9bf9358294" providerId="LiveId" clId="{45E3D8FC-B84F-B243-94F6-A7A7E8334AF6}" dt="2025-02-13T15:42:14.607" v="16464" actId="26606"/>
          <ac:picMkLst>
            <pc:docMk/>
            <pc:sldMk cId="4018313055" sldId="273"/>
            <ac:picMk id="81" creationId="{DCBB5819-B198-483A-901B-E946789534B3}"/>
          </ac:picMkLst>
        </pc:picChg>
        <pc:picChg chg="add del">
          <ac:chgData name="Sumanth Raj S" userId="6c15fb9bf9358294" providerId="LiveId" clId="{45E3D8FC-B84F-B243-94F6-A7A7E8334AF6}" dt="2025-02-13T15:42:14.607" v="16464" actId="26606"/>
          <ac:picMkLst>
            <pc:docMk/>
            <pc:sldMk cId="4018313055" sldId="273"/>
            <ac:picMk id="84" creationId="{484AEBEF-EF01-44A6-A9AC-E21D52665E4C}"/>
          </ac:picMkLst>
        </pc:picChg>
      </pc:sldChg>
      <pc:sldChg chg="modSp new mod modTransition">
        <pc:chgData name="Sumanth Raj S" userId="6c15fb9bf9358294" providerId="LiveId" clId="{45E3D8FC-B84F-B243-94F6-A7A7E8334AF6}" dt="2025-02-14T07:34:00.901" v="20893" actId="20577"/>
        <pc:sldMkLst>
          <pc:docMk/>
          <pc:sldMk cId="3603135281" sldId="274"/>
        </pc:sldMkLst>
        <pc:spChg chg="mod">
          <ac:chgData name="Sumanth Raj S" userId="6c15fb9bf9358294" providerId="LiveId" clId="{45E3D8FC-B84F-B243-94F6-A7A7E8334AF6}" dt="2025-02-13T15:58:00.359" v="17133" actId="20577"/>
          <ac:spMkLst>
            <pc:docMk/>
            <pc:sldMk cId="3603135281" sldId="274"/>
            <ac:spMk id="2" creationId="{10818160-E748-37A3-0B5B-C1143211E7E6}"/>
          </ac:spMkLst>
        </pc:spChg>
        <pc:spChg chg="mod">
          <ac:chgData name="Sumanth Raj S" userId="6c15fb9bf9358294" providerId="LiveId" clId="{45E3D8FC-B84F-B243-94F6-A7A7E8334AF6}" dt="2025-02-14T07:34:00.901" v="20893" actId="20577"/>
          <ac:spMkLst>
            <pc:docMk/>
            <pc:sldMk cId="3603135281" sldId="274"/>
            <ac:spMk id="3" creationId="{6998D92F-95E7-EE26-C5A7-39AC98D0D2FA}"/>
          </ac:spMkLst>
        </pc:spChg>
      </pc:sldChg>
      <pc:sldChg chg="modSp new mod modTransition">
        <pc:chgData name="Sumanth Raj S" userId="6c15fb9bf9358294" providerId="LiveId" clId="{45E3D8FC-B84F-B243-94F6-A7A7E8334AF6}" dt="2025-02-14T06:14:59.513" v="20475"/>
        <pc:sldMkLst>
          <pc:docMk/>
          <pc:sldMk cId="4161712207" sldId="275"/>
        </pc:sldMkLst>
        <pc:spChg chg="mod">
          <ac:chgData name="Sumanth Raj S" userId="6c15fb9bf9358294" providerId="LiveId" clId="{45E3D8FC-B84F-B243-94F6-A7A7E8334AF6}" dt="2025-02-14T04:25:25.395" v="18605" actId="20577"/>
          <ac:spMkLst>
            <pc:docMk/>
            <pc:sldMk cId="4161712207" sldId="275"/>
            <ac:spMk id="2" creationId="{35F9B1EC-21EF-0A99-39F8-5A046DAC02B3}"/>
          </ac:spMkLst>
        </pc:spChg>
        <pc:spChg chg="mod">
          <ac:chgData name="Sumanth Raj S" userId="6c15fb9bf9358294" providerId="LiveId" clId="{45E3D8FC-B84F-B243-94F6-A7A7E8334AF6}" dt="2025-02-14T04:27:43.484" v="18633" actId="113"/>
          <ac:spMkLst>
            <pc:docMk/>
            <pc:sldMk cId="4161712207" sldId="275"/>
            <ac:spMk id="3" creationId="{7F85B9AC-24B0-ABF7-E17B-A4EC8AF243BA}"/>
          </ac:spMkLst>
        </pc:spChg>
      </pc:sldChg>
      <pc:sldChg chg="addSp delSp modSp new mod modTransition">
        <pc:chgData name="Sumanth Raj S" userId="6c15fb9bf9358294" providerId="LiveId" clId="{45E3D8FC-B84F-B243-94F6-A7A7E8334AF6}" dt="2025-02-14T06:15:01.190" v="20476"/>
        <pc:sldMkLst>
          <pc:docMk/>
          <pc:sldMk cId="1514673869" sldId="276"/>
        </pc:sldMkLst>
        <pc:spChg chg="del mod">
          <ac:chgData name="Sumanth Raj S" userId="6c15fb9bf9358294" providerId="LiveId" clId="{45E3D8FC-B84F-B243-94F6-A7A7E8334AF6}" dt="2025-02-14T04:28:11.403" v="18634" actId="21"/>
          <ac:spMkLst>
            <pc:docMk/>
            <pc:sldMk cId="1514673869" sldId="276"/>
            <ac:spMk id="2" creationId="{2F9F6691-2B1F-2E3C-976F-0200E718A012}"/>
          </ac:spMkLst>
        </pc:spChg>
        <pc:spChg chg="add del mod">
          <ac:chgData name="Sumanth Raj S" userId="6c15fb9bf9358294" providerId="LiveId" clId="{45E3D8FC-B84F-B243-94F6-A7A7E8334AF6}" dt="2025-02-14T04:32:38.830" v="18724" actId="255"/>
          <ac:spMkLst>
            <pc:docMk/>
            <pc:sldMk cId="1514673869" sldId="276"/>
            <ac:spMk id="3" creationId="{7B048593-5206-8D6B-CE17-96F5D553A75C}"/>
          </ac:spMkLst>
        </pc:spChg>
        <pc:spChg chg="add mod">
          <ac:chgData name="Sumanth Raj S" userId="6c15fb9bf9358294" providerId="LiveId" clId="{45E3D8FC-B84F-B243-94F6-A7A7E8334AF6}" dt="2025-02-14T04:28:20.284" v="18639"/>
          <ac:spMkLst>
            <pc:docMk/>
            <pc:sldMk cId="1514673869" sldId="276"/>
            <ac:spMk id="4" creationId="{C3710178-5BA5-8602-E824-68DFC7FA5670}"/>
          </ac:spMkLst>
        </pc:spChg>
      </pc:sldChg>
      <pc:sldChg chg="delSp modSp new mod modTransition">
        <pc:chgData name="Sumanth Raj S" userId="6c15fb9bf9358294" providerId="LiveId" clId="{45E3D8FC-B84F-B243-94F6-A7A7E8334AF6}" dt="2025-02-14T06:14:48.333" v="20469"/>
        <pc:sldMkLst>
          <pc:docMk/>
          <pc:sldMk cId="898409097" sldId="277"/>
        </pc:sldMkLst>
        <pc:spChg chg="del">
          <ac:chgData name="Sumanth Raj S" userId="6c15fb9bf9358294" providerId="LiveId" clId="{45E3D8FC-B84F-B243-94F6-A7A7E8334AF6}" dt="2025-02-13T15:33:11.375" v="16229" actId="21"/>
          <ac:spMkLst>
            <pc:docMk/>
            <pc:sldMk cId="898409097" sldId="277"/>
            <ac:spMk id="2" creationId="{AEFDFA9D-F869-DE89-D772-E995C5494245}"/>
          </ac:spMkLst>
        </pc:spChg>
        <pc:spChg chg="mod">
          <ac:chgData name="Sumanth Raj S" userId="6c15fb9bf9358294" providerId="LiveId" clId="{45E3D8FC-B84F-B243-94F6-A7A7E8334AF6}" dt="2025-02-13T15:33:07.436" v="16228" actId="207"/>
          <ac:spMkLst>
            <pc:docMk/>
            <pc:sldMk cId="898409097" sldId="277"/>
            <ac:spMk id="3" creationId="{22A23A34-F840-409F-982B-0BAC507704AF}"/>
          </ac:spMkLst>
        </pc:spChg>
      </pc:sldChg>
      <pc:sldChg chg="addSp delSp modSp new mod modTransition">
        <pc:chgData name="Sumanth Raj S" userId="6c15fb9bf9358294" providerId="LiveId" clId="{45E3D8FC-B84F-B243-94F6-A7A7E8334AF6}" dt="2025-02-14T06:15:03.048" v="20477"/>
        <pc:sldMkLst>
          <pc:docMk/>
          <pc:sldMk cId="775169236" sldId="278"/>
        </pc:sldMkLst>
        <pc:spChg chg="del">
          <ac:chgData name="Sumanth Raj S" userId="6c15fb9bf9358294" providerId="LiveId" clId="{45E3D8FC-B84F-B243-94F6-A7A7E8334AF6}" dt="2025-02-14T04:31:30.910" v="18695" actId="21"/>
          <ac:spMkLst>
            <pc:docMk/>
            <pc:sldMk cId="775169236" sldId="278"/>
            <ac:spMk id="2" creationId="{563345FC-FC59-F024-A59E-D066D10E614B}"/>
          </ac:spMkLst>
        </pc:spChg>
        <pc:spChg chg="del">
          <ac:chgData name="Sumanth Raj S" userId="6c15fb9bf9358294" providerId="LiveId" clId="{45E3D8FC-B84F-B243-94F6-A7A7E8334AF6}" dt="2025-02-14T04:31:33.014" v="18696"/>
          <ac:spMkLst>
            <pc:docMk/>
            <pc:sldMk cId="775169236" sldId="278"/>
            <ac:spMk id="3" creationId="{9785B9FF-1BA7-AD7F-E81D-D929738003CA}"/>
          </ac:spMkLst>
        </pc:spChg>
        <pc:spChg chg="add mod">
          <ac:chgData name="Sumanth Raj S" userId="6c15fb9bf9358294" providerId="LiveId" clId="{45E3D8FC-B84F-B243-94F6-A7A7E8334AF6}" dt="2025-02-14T04:32:49.662" v="18725" actId="255"/>
          <ac:spMkLst>
            <pc:docMk/>
            <pc:sldMk cId="775169236" sldId="278"/>
            <ac:spMk id="4" creationId="{C346C2CE-1EA3-3ABB-B30C-A1797943D6E4}"/>
          </ac:spMkLst>
        </pc:spChg>
      </pc:sldChg>
      <pc:sldChg chg="addSp delSp modSp new mod modTransition">
        <pc:chgData name="Sumanth Raj S" userId="6c15fb9bf9358294" providerId="LiveId" clId="{45E3D8FC-B84F-B243-94F6-A7A7E8334AF6}" dt="2025-02-14T06:20:15.608" v="20509" actId="20577"/>
        <pc:sldMkLst>
          <pc:docMk/>
          <pc:sldMk cId="1010839094" sldId="279"/>
        </pc:sldMkLst>
        <pc:spChg chg="del">
          <ac:chgData name="Sumanth Raj S" userId="6c15fb9bf9358294" providerId="LiveId" clId="{45E3D8FC-B84F-B243-94F6-A7A7E8334AF6}" dt="2025-02-14T04:33:21.057" v="18726" actId="21"/>
          <ac:spMkLst>
            <pc:docMk/>
            <pc:sldMk cId="1010839094" sldId="279"/>
            <ac:spMk id="2" creationId="{514268CB-10D3-431F-EB62-E97E3708D3D5}"/>
          </ac:spMkLst>
        </pc:spChg>
        <pc:spChg chg="del">
          <ac:chgData name="Sumanth Raj S" userId="6c15fb9bf9358294" providerId="LiveId" clId="{45E3D8FC-B84F-B243-94F6-A7A7E8334AF6}" dt="2025-02-14T04:33:24.806" v="18727"/>
          <ac:spMkLst>
            <pc:docMk/>
            <pc:sldMk cId="1010839094" sldId="279"/>
            <ac:spMk id="3" creationId="{FA7DB634-111D-8878-C623-66FD9F670D17}"/>
          </ac:spMkLst>
        </pc:spChg>
        <pc:spChg chg="add mod">
          <ac:chgData name="Sumanth Raj S" userId="6c15fb9bf9358294" providerId="LiveId" clId="{45E3D8FC-B84F-B243-94F6-A7A7E8334AF6}" dt="2025-02-14T06:20:15.608" v="20509" actId="20577"/>
          <ac:spMkLst>
            <pc:docMk/>
            <pc:sldMk cId="1010839094" sldId="279"/>
            <ac:spMk id="4" creationId="{7DEA8A49-2A32-0A39-961A-689B39BE3A8C}"/>
          </ac:spMkLst>
        </pc:spChg>
      </pc:sldChg>
      <pc:sldChg chg="addSp delSp modSp new mod modTransition">
        <pc:chgData name="Sumanth Raj S" userId="6c15fb9bf9358294" providerId="LiveId" clId="{45E3D8FC-B84F-B243-94F6-A7A7E8334AF6}" dt="2025-02-14T08:46:34.119" v="21193" actId="20577"/>
        <pc:sldMkLst>
          <pc:docMk/>
          <pc:sldMk cId="1304124930" sldId="280"/>
        </pc:sldMkLst>
        <pc:spChg chg="del">
          <ac:chgData name="Sumanth Raj S" userId="6c15fb9bf9358294" providerId="LiveId" clId="{45E3D8FC-B84F-B243-94F6-A7A7E8334AF6}" dt="2025-02-14T04:34:57.123" v="18752" actId="21"/>
          <ac:spMkLst>
            <pc:docMk/>
            <pc:sldMk cId="1304124930" sldId="280"/>
            <ac:spMk id="2" creationId="{B71D585E-52A4-77DA-5258-124B3244BAEB}"/>
          </ac:spMkLst>
        </pc:spChg>
        <pc:spChg chg="del mod">
          <ac:chgData name="Sumanth Raj S" userId="6c15fb9bf9358294" providerId="LiveId" clId="{45E3D8FC-B84F-B243-94F6-A7A7E8334AF6}" dt="2025-02-14T04:35:00.097" v="18754"/>
          <ac:spMkLst>
            <pc:docMk/>
            <pc:sldMk cId="1304124930" sldId="280"/>
            <ac:spMk id="3" creationId="{9FD7BC27-E2AD-3F11-EC3E-D38790018728}"/>
          </ac:spMkLst>
        </pc:spChg>
        <pc:spChg chg="add mod">
          <ac:chgData name="Sumanth Raj S" userId="6c15fb9bf9358294" providerId="LiveId" clId="{45E3D8FC-B84F-B243-94F6-A7A7E8334AF6}" dt="2025-02-14T08:46:34.119" v="21193" actId="20577"/>
          <ac:spMkLst>
            <pc:docMk/>
            <pc:sldMk cId="1304124930" sldId="280"/>
            <ac:spMk id="4" creationId="{07880B3E-0A9C-0F60-07A7-E86522BCA1FB}"/>
          </ac:spMkLst>
        </pc:spChg>
      </pc:sldChg>
      <pc:sldChg chg="addSp delSp modSp new mod modTransition">
        <pc:chgData name="Sumanth Raj S" userId="6c15fb9bf9358294" providerId="LiveId" clId="{45E3D8FC-B84F-B243-94F6-A7A7E8334AF6}" dt="2025-02-14T06:15:08.535" v="20480"/>
        <pc:sldMkLst>
          <pc:docMk/>
          <pc:sldMk cId="3424974953" sldId="281"/>
        </pc:sldMkLst>
        <pc:spChg chg="mod">
          <ac:chgData name="Sumanth Raj S" userId="6c15fb9bf9358294" providerId="LiveId" clId="{45E3D8FC-B84F-B243-94F6-A7A7E8334AF6}" dt="2025-02-14T04:37:12.178" v="18794" actId="20577"/>
          <ac:spMkLst>
            <pc:docMk/>
            <pc:sldMk cId="3424974953" sldId="281"/>
            <ac:spMk id="2" creationId="{E9A1663B-992F-DA73-179C-BE32099EF071}"/>
          </ac:spMkLst>
        </pc:spChg>
        <pc:spChg chg="del">
          <ac:chgData name="Sumanth Raj S" userId="6c15fb9bf9358294" providerId="LiveId" clId="{45E3D8FC-B84F-B243-94F6-A7A7E8334AF6}" dt="2025-02-14T05:18:00.943" v="18795"/>
          <ac:spMkLst>
            <pc:docMk/>
            <pc:sldMk cId="3424974953" sldId="281"/>
            <ac:spMk id="3" creationId="{3F8C188E-F025-6571-2952-41092CE50622}"/>
          </ac:spMkLst>
        </pc:spChg>
        <pc:picChg chg="add mod modCrop">
          <ac:chgData name="Sumanth Raj S" userId="6c15fb9bf9358294" providerId="LiveId" clId="{45E3D8FC-B84F-B243-94F6-A7A7E8334AF6}" dt="2025-02-14T05:51:18.092" v="20222" actId="14100"/>
          <ac:picMkLst>
            <pc:docMk/>
            <pc:sldMk cId="3424974953" sldId="281"/>
            <ac:picMk id="4" creationId="{4B94D9AF-D8A8-441F-5786-4F9AB6C1421B}"/>
          </ac:picMkLst>
        </pc:picChg>
      </pc:sldChg>
      <pc:sldChg chg="modSp new mod modTransition">
        <pc:chgData name="Sumanth Raj S" userId="6c15fb9bf9358294" providerId="LiveId" clId="{45E3D8FC-B84F-B243-94F6-A7A7E8334AF6}" dt="2025-02-14T06:15:10.414" v="20481"/>
        <pc:sldMkLst>
          <pc:docMk/>
          <pc:sldMk cId="403832445" sldId="282"/>
        </pc:sldMkLst>
        <pc:spChg chg="mod">
          <ac:chgData name="Sumanth Raj S" userId="6c15fb9bf9358294" providerId="LiveId" clId="{45E3D8FC-B84F-B243-94F6-A7A7E8334AF6}" dt="2025-02-14T05:20:21.335" v="18846" actId="20577"/>
          <ac:spMkLst>
            <pc:docMk/>
            <pc:sldMk cId="403832445" sldId="282"/>
            <ac:spMk id="2" creationId="{675D3C6A-0BCF-ED9D-D065-F584336AB746}"/>
          </ac:spMkLst>
        </pc:spChg>
        <pc:spChg chg="mod">
          <ac:chgData name="Sumanth Raj S" userId="6c15fb9bf9358294" providerId="LiveId" clId="{45E3D8FC-B84F-B243-94F6-A7A7E8334AF6}" dt="2025-02-14T05:52:43.170" v="20364" actId="313"/>
          <ac:spMkLst>
            <pc:docMk/>
            <pc:sldMk cId="403832445" sldId="282"/>
            <ac:spMk id="3" creationId="{458ED01F-2A3C-4DEB-2534-DED9E12230D1}"/>
          </ac:spMkLst>
        </pc:spChg>
      </pc:sldChg>
      <pc:sldChg chg="modSp new mod modTransition">
        <pc:chgData name="Sumanth Raj S" userId="6c15fb9bf9358294" providerId="LiveId" clId="{45E3D8FC-B84F-B243-94F6-A7A7E8334AF6}" dt="2025-02-14T06:15:12.225" v="20482"/>
        <pc:sldMkLst>
          <pc:docMk/>
          <pc:sldMk cId="92431042" sldId="283"/>
        </pc:sldMkLst>
        <pc:spChg chg="mod">
          <ac:chgData name="Sumanth Raj S" userId="6c15fb9bf9358294" providerId="LiveId" clId="{45E3D8FC-B84F-B243-94F6-A7A7E8334AF6}" dt="2025-02-14T05:53:10.085" v="20379" actId="20577"/>
          <ac:spMkLst>
            <pc:docMk/>
            <pc:sldMk cId="92431042" sldId="283"/>
            <ac:spMk id="2" creationId="{C0A97600-62C7-0270-A011-A49E68F85876}"/>
          </ac:spMkLst>
        </pc:spChg>
        <pc:spChg chg="mod">
          <ac:chgData name="Sumanth Raj S" userId="6c15fb9bf9358294" providerId="LiveId" clId="{45E3D8FC-B84F-B243-94F6-A7A7E8334AF6}" dt="2025-02-14T06:07:43.085" v="20456" actId="14100"/>
          <ac:spMkLst>
            <pc:docMk/>
            <pc:sldMk cId="92431042" sldId="283"/>
            <ac:spMk id="3" creationId="{E0A0DFB9-CDB0-86D6-4141-CE59BA69D84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c15fb9bf9358294/Documents/Zomato_Data_Dashboard(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c15fb9bf9358294/Documents/Zomato_Data_Dashboard(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6c15fb9bf9358294/Documents/Zomato_Data_Dashboard(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d.docs.live.net/6c15fb9bf9358294/Documents/Zomato_Data_Dashboard(Auto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6c15fb9bf9358294/Attachments/project/Zomato_Data_Dashboard(FINAL%20pre).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d.docs.live.net/6c15fb9bf9358294/Documents/Zomato_Data_Dashboard(AutoRecover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d.docs.live.net/6c15fb9bf9358294/Documents/Zomato_Data_Dashboard(AutoRecovered).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a:t>Country vs number of restaurants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'Pivot tables used'!$D$84:$D$98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used'!$E$84:$E$98</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091E-6D4D-A339-45E421CC43BD}"/>
            </c:ext>
          </c:extLst>
        </c:ser>
        <c:dLbls>
          <c:showLegendKey val="0"/>
          <c:showVal val="0"/>
          <c:showCatName val="0"/>
          <c:showSerName val="0"/>
          <c:showPercent val="0"/>
          <c:showBubbleSize val="0"/>
        </c:dLbls>
        <c:gapWidth val="219"/>
        <c:overlap val="-27"/>
        <c:axId val="1113860703"/>
        <c:axId val="1113765599"/>
      </c:barChart>
      <c:catAx>
        <c:axId val="1113860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13765599"/>
        <c:crosses val="autoZero"/>
        <c:auto val="1"/>
        <c:lblAlgn val="ctr"/>
        <c:lblOffset val="100"/>
        <c:noMultiLvlLbl val="0"/>
      </c:catAx>
      <c:valAx>
        <c:axId val="1113765599"/>
        <c:scaling>
          <c:orientation val="minMax"/>
          <c:max val="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13860703"/>
        <c:crosses val="autoZero"/>
        <c:crossBetween val="between"/>
        <c:maj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3B14">
        <a:alpha val="75000"/>
      </a:srgbClr>
    </a:solidFill>
    <a:ln w="9525" cap="flat" cmpd="sng" algn="ctr">
      <a:solidFill>
        <a:schemeClr val="tx1">
          <a:lumMod val="15000"/>
          <a:lumOff val="85000"/>
        </a:schemeClr>
      </a:solidFill>
      <a:round/>
    </a:ln>
    <a:effectLst/>
  </c:spPr>
  <c:txPr>
    <a:bodyPr/>
    <a:lstStyle/>
    <a:p>
      <a:pPr>
        <a:defRPr>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a:t>Country vs number of restaurants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cat>
            <c:strRef>
              <c:f>'Pivot tables used'!$D$84:$D$98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used'!$E$84:$E$98</c:f>
              <c:numCache>
                <c:formatCode>General</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extLst>
            <c:ext xmlns:c16="http://schemas.microsoft.com/office/drawing/2014/chart" uri="{C3380CC4-5D6E-409C-BE32-E72D297353CC}">
              <c16:uniqueId val="{00000000-FBE4-8447-9621-2ADC0429D513}"/>
            </c:ext>
          </c:extLst>
        </c:ser>
        <c:dLbls>
          <c:showLegendKey val="0"/>
          <c:showVal val="0"/>
          <c:showCatName val="0"/>
          <c:showSerName val="0"/>
          <c:showPercent val="0"/>
          <c:showBubbleSize val="0"/>
        </c:dLbls>
        <c:gapWidth val="219"/>
        <c:overlap val="-27"/>
        <c:axId val="1113860703"/>
        <c:axId val="1113765599"/>
      </c:barChart>
      <c:catAx>
        <c:axId val="11138607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13765599"/>
        <c:crosses val="autoZero"/>
        <c:auto val="1"/>
        <c:lblAlgn val="ctr"/>
        <c:lblOffset val="100"/>
        <c:noMultiLvlLbl val="0"/>
      </c:catAx>
      <c:valAx>
        <c:axId val="1113765599"/>
        <c:scaling>
          <c:orientation val="minMax"/>
          <c:max val="500"/>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13860703"/>
        <c:crosses val="autoZero"/>
        <c:crossBetween val="between"/>
        <c:majorUnit val="5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3B14">
        <a:alpha val="75000"/>
      </a:srgbClr>
    </a:solidFill>
    <a:ln w="9525" cap="flat" cmpd="sng" algn="ctr">
      <a:solidFill>
        <a:schemeClr val="tx1">
          <a:lumMod val="15000"/>
          <a:lumOff val="85000"/>
        </a:schemeClr>
      </a:solidFill>
      <a:round/>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a:t>Country vs Average expenditure ( </a:t>
            </a:r>
            <a:r>
              <a:rPr lang="en-IN"/>
              <a:t>₹.conv)</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GB"/>
        </a:p>
      </c:txPr>
    </c:title>
    <c:autoTitleDeleted val="0"/>
    <c:plotArea>
      <c:layout/>
      <c:barChart>
        <c:barDir val="col"/>
        <c:grouping val="clustered"/>
        <c:varyColors val="0"/>
        <c:ser>
          <c:idx val="0"/>
          <c:order val="0"/>
          <c:spPr>
            <a:solidFill>
              <a:schemeClr val="accent1"/>
            </a:solidFill>
            <a:ln>
              <a:noFill/>
            </a:ln>
            <a:effectLst/>
          </c:spPr>
          <c:invertIfNegative val="0"/>
          <c:cat>
            <c:strRef>
              <c:f>'Pivot tables used'!$D$106:$D$120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used'!$E$106:$E$120</c:f>
              <c:numCache>
                <c:formatCode>General</c:formatCode>
                <c:ptCount val="15"/>
                <c:pt idx="0">
                  <c:v>1265.5791666666664</c:v>
                </c:pt>
                <c:pt idx="1">
                  <c:v>2212.5733333333333</c:v>
                </c:pt>
                <c:pt idx="2">
                  <c:v>2199.65</c:v>
                </c:pt>
                <c:pt idx="3">
                  <c:v>623.37031900138697</c:v>
                </c:pt>
                <c:pt idx="4">
                  <c:v>1490.3095238095239</c:v>
                </c:pt>
                <c:pt idx="5">
                  <c:v>3429.6074999999996</c:v>
                </c:pt>
                <c:pt idx="6">
                  <c:v>2345.9545454545455</c:v>
                </c:pt>
                <c:pt idx="7">
                  <c:v>5112.6875</c:v>
                </c:pt>
                <c:pt idx="8">
                  <c:v>9500.75</c:v>
                </c:pt>
                <c:pt idx="9">
                  <c:v>1809.0506666666665</c:v>
                </c:pt>
                <c:pt idx="10">
                  <c:v>593.75</c:v>
                </c:pt>
                <c:pt idx="11">
                  <c:v>257.10441176470584</c:v>
                </c:pt>
                <c:pt idx="12">
                  <c:v>3769.3375000000001</c:v>
                </c:pt>
                <c:pt idx="13">
                  <c:v>4800.375</c:v>
                </c:pt>
                <c:pt idx="14">
                  <c:v>2176.1140552995362</c:v>
                </c:pt>
              </c:numCache>
            </c:numRef>
          </c:val>
          <c:extLst>
            <c:ext xmlns:c16="http://schemas.microsoft.com/office/drawing/2014/chart" uri="{C3380CC4-5D6E-409C-BE32-E72D297353CC}">
              <c16:uniqueId val="{00000000-04D0-894A-8D2C-DE6180BE8B77}"/>
            </c:ext>
          </c:extLst>
        </c:ser>
        <c:dLbls>
          <c:showLegendKey val="0"/>
          <c:showVal val="0"/>
          <c:showCatName val="0"/>
          <c:showSerName val="0"/>
          <c:showPercent val="0"/>
          <c:showBubbleSize val="0"/>
        </c:dLbls>
        <c:gapWidth val="219"/>
        <c:overlap val="-27"/>
        <c:axId val="1185588815"/>
        <c:axId val="697352736"/>
      </c:barChart>
      <c:catAx>
        <c:axId val="1185588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97352736"/>
        <c:crosses val="autoZero"/>
        <c:auto val="1"/>
        <c:lblAlgn val="ctr"/>
        <c:lblOffset val="100"/>
        <c:noMultiLvlLbl val="0"/>
      </c:catAx>
      <c:valAx>
        <c:axId val="697352736"/>
        <c:scaling>
          <c:orientation val="minMax"/>
          <c:max val="6000"/>
          <c:min val="0"/>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85588815"/>
        <c:crosses val="autoZero"/>
        <c:crossBetween val="between"/>
        <c:majorUnit val="1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3B14">
        <a:alpha val="75028"/>
      </a:srgbClr>
    </a:solidFill>
    <a:ln w="9525" cap="flat" cmpd="sng" algn="ctr">
      <a:solidFill>
        <a:schemeClr val="tx1">
          <a:lumMod val="15000"/>
          <a:lumOff val="85000"/>
        </a:schemeClr>
      </a:solidFill>
      <a:round/>
    </a:ln>
    <a:effectLst/>
  </c:spPr>
  <c:txPr>
    <a:bodyPr/>
    <a:lstStyle/>
    <a:p>
      <a:pPr>
        <a:defRPr>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a:t>Country</a:t>
            </a:r>
            <a:r>
              <a:rPr lang="en-GB" baseline="0"/>
              <a:t> vs Average rating</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GB"/>
        </a:p>
      </c:txPr>
    </c:title>
    <c:autoTitleDeleted val="0"/>
    <c:plotArea>
      <c:layout/>
      <c:barChart>
        <c:barDir val="col"/>
        <c:grouping val="clustered"/>
        <c:varyColors val="0"/>
        <c:ser>
          <c:idx val="0"/>
          <c:order val="0"/>
          <c:spPr>
            <a:solidFill>
              <a:schemeClr val="accent1"/>
            </a:solidFill>
            <a:ln>
              <a:noFill/>
            </a:ln>
            <a:effectLst/>
          </c:spPr>
          <c:invertIfNegative val="0"/>
          <c:cat>
            <c:strRef>
              <c:f>'Pivot tables used'!$D$62:$D$76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used'!$E$62:$E$76</c:f>
              <c:numCache>
                <c:formatCode>General</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99BB-F047-8397-DCA385FFA20C}"/>
            </c:ext>
          </c:extLst>
        </c:ser>
        <c:dLbls>
          <c:showLegendKey val="0"/>
          <c:showVal val="0"/>
          <c:showCatName val="0"/>
          <c:showSerName val="0"/>
          <c:showPercent val="0"/>
          <c:showBubbleSize val="0"/>
        </c:dLbls>
        <c:gapWidth val="219"/>
        <c:overlap val="-27"/>
        <c:axId val="1025748271"/>
        <c:axId val="842724528"/>
      </c:barChart>
      <c:catAx>
        <c:axId val="1025748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42724528"/>
        <c:crosses val="autoZero"/>
        <c:auto val="1"/>
        <c:lblAlgn val="ctr"/>
        <c:lblOffset val="100"/>
        <c:noMultiLvlLbl val="0"/>
      </c:catAx>
      <c:valAx>
        <c:axId val="842724528"/>
        <c:scaling>
          <c:orientation val="minMax"/>
          <c:max val="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5748271"/>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3B14">
        <a:alpha val="75000"/>
      </a:srgbClr>
    </a:solidFill>
    <a:ln w="9525" cap="flat" cmpd="sng" algn="ctr">
      <a:solidFill>
        <a:schemeClr val="tx1">
          <a:lumMod val="15000"/>
          <a:lumOff val="85000"/>
        </a:schemeClr>
      </a:solidFill>
      <a:round/>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a:t>Country</a:t>
            </a:r>
            <a:r>
              <a:rPr lang="en-GB" baseline="0"/>
              <a:t> vs Average rating</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GB"/>
        </a:p>
      </c:txPr>
    </c:title>
    <c:autoTitleDeleted val="0"/>
    <c:plotArea>
      <c:layout/>
      <c:barChart>
        <c:barDir val="col"/>
        <c:grouping val="clustered"/>
        <c:varyColors val="0"/>
        <c:ser>
          <c:idx val="0"/>
          <c:order val="0"/>
          <c:spPr>
            <a:solidFill>
              <a:schemeClr val="accent1"/>
            </a:solidFill>
            <a:ln>
              <a:noFill/>
            </a:ln>
            <a:effectLst/>
          </c:spPr>
          <c:invertIfNegative val="0"/>
          <c:cat>
            <c:strRef>
              <c:f>'Pivot tables for Dash'!$D$62:$D$76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for Dash'!$E$62:$E$76</c:f>
              <c:numCache>
                <c:formatCode>General</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5FE3-3C4F-BC98-CD90AE186BB6}"/>
            </c:ext>
          </c:extLst>
        </c:ser>
        <c:dLbls>
          <c:showLegendKey val="0"/>
          <c:showVal val="0"/>
          <c:showCatName val="0"/>
          <c:showSerName val="0"/>
          <c:showPercent val="0"/>
          <c:showBubbleSize val="0"/>
        </c:dLbls>
        <c:gapWidth val="219"/>
        <c:overlap val="-27"/>
        <c:axId val="1025748271"/>
        <c:axId val="842724528"/>
      </c:barChart>
      <c:catAx>
        <c:axId val="10257482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842724528"/>
        <c:crosses val="autoZero"/>
        <c:auto val="1"/>
        <c:lblAlgn val="ctr"/>
        <c:lblOffset val="100"/>
        <c:noMultiLvlLbl val="0"/>
      </c:catAx>
      <c:valAx>
        <c:axId val="842724528"/>
        <c:scaling>
          <c:orientation val="minMax"/>
          <c:max val="5"/>
          <c:min val="0.5"/>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5748271"/>
        <c:crosses val="autoZero"/>
        <c:crossBetween val="between"/>
        <c:majorUnit val="0.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3B14">
        <a:alpha val="75000"/>
      </a:srgbClr>
    </a:solidFill>
    <a:ln w="9525" cap="flat" cmpd="sng" algn="ctr">
      <a:solidFill>
        <a:schemeClr val="tx1">
          <a:lumMod val="15000"/>
          <a:lumOff val="85000"/>
        </a:schemeClr>
      </a:solidFill>
      <a:round/>
    </a:ln>
    <a:effectLst/>
  </c:spPr>
  <c:txPr>
    <a:bodyPr/>
    <a:lstStyle/>
    <a:p>
      <a:pPr>
        <a:defRPr>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a:t>Country vs Average expenditure ( </a:t>
            </a:r>
            <a:r>
              <a:rPr lang="en-IN"/>
              <a:t>₹.conv)</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GB"/>
        </a:p>
      </c:txPr>
    </c:title>
    <c:autoTitleDeleted val="0"/>
    <c:plotArea>
      <c:layout/>
      <c:barChart>
        <c:barDir val="col"/>
        <c:grouping val="clustered"/>
        <c:varyColors val="0"/>
        <c:ser>
          <c:idx val="0"/>
          <c:order val="0"/>
          <c:spPr>
            <a:solidFill>
              <a:schemeClr val="accent1"/>
            </a:solidFill>
            <a:ln>
              <a:noFill/>
            </a:ln>
            <a:effectLst/>
          </c:spPr>
          <c:invertIfNegative val="0"/>
          <c:cat>
            <c:strRef>
              <c:f>'Pivot tables used'!$D$106:$D$120</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used'!$E$106:$E$120</c:f>
              <c:numCache>
                <c:formatCode>General</c:formatCode>
                <c:ptCount val="15"/>
                <c:pt idx="0">
                  <c:v>1265.5791666666664</c:v>
                </c:pt>
                <c:pt idx="1">
                  <c:v>2212.5733333333333</c:v>
                </c:pt>
                <c:pt idx="2">
                  <c:v>2199.65</c:v>
                </c:pt>
                <c:pt idx="3">
                  <c:v>623.37031900138697</c:v>
                </c:pt>
                <c:pt idx="4">
                  <c:v>1490.3095238095239</c:v>
                </c:pt>
                <c:pt idx="5">
                  <c:v>3429.6074999999996</c:v>
                </c:pt>
                <c:pt idx="6">
                  <c:v>2345.9545454545455</c:v>
                </c:pt>
                <c:pt idx="7">
                  <c:v>5112.6875</c:v>
                </c:pt>
                <c:pt idx="8">
                  <c:v>9500.75</c:v>
                </c:pt>
                <c:pt idx="9">
                  <c:v>1809.0506666666665</c:v>
                </c:pt>
                <c:pt idx="10">
                  <c:v>593.75</c:v>
                </c:pt>
                <c:pt idx="11">
                  <c:v>257.10441176470584</c:v>
                </c:pt>
                <c:pt idx="12">
                  <c:v>3769.3375000000001</c:v>
                </c:pt>
                <c:pt idx="13">
                  <c:v>4800.375</c:v>
                </c:pt>
                <c:pt idx="14">
                  <c:v>2176.1140552995362</c:v>
                </c:pt>
              </c:numCache>
            </c:numRef>
          </c:val>
          <c:extLst>
            <c:ext xmlns:c16="http://schemas.microsoft.com/office/drawing/2014/chart" uri="{C3380CC4-5D6E-409C-BE32-E72D297353CC}">
              <c16:uniqueId val="{00000000-277F-2148-BB33-AB1285C8B0B4}"/>
            </c:ext>
          </c:extLst>
        </c:ser>
        <c:dLbls>
          <c:showLegendKey val="0"/>
          <c:showVal val="0"/>
          <c:showCatName val="0"/>
          <c:showSerName val="0"/>
          <c:showPercent val="0"/>
          <c:showBubbleSize val="0"/>
        </c:dLbls>
        <c:gapWidth val="219"/>
        <c:overlap val="-27"/>
        <c:axId val="1185588815"/>
        <c:axId val="697352736"/>
      </c:barChart>
      <c:catAx>
        <c:axId val="11855888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697352736"/>
        <c:crosses val="autoZero"/>
        <c:auto val="1"/>
        <c:lblAlgn val="ctr"/>
        <c:lblOffset val="100"/>
        <c:noMultiLvlLbl val="0"/>
      </c:catAx>
      <c:valAx>
        <c:axId val="697352736"/>
        <c:scaling>
          <c:orientation val="minMax"/>
          <c:max val="6000"/>
          <c:min val="0"/>
        </c:scaling>
        <c:delete val="0"/>
        <c:axPos val="l"/>
        <c:majorGridlines>
          <c:spPr>
            <a:ln w="9525" cap="flat" cmpd="sng" algn="ctr">
              <a:solidFill>
                <a:schemeClr val="tx1">
                  <a:lumMod val="15000"/>
                  <a:lumOff val="85000"/>
                </a:schemeClr>
              </a:solidFill>
              <a:round/>
            </a:ln>
            <a:effectLst/>
          </c:spPr>
        </c:majorGridlines>
        <c:numFmt formatCode="&quot;₹&quot;#,##0.0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185588815"/>
        <c:crosses val="autoZero"/>
        <c:crossBetween val="between"/>
        <c:majorUnit val="1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FF3B14">
        <a:alpha val="75028"/>
      </a:srgbClr>
    </a:solidFill>
    <a:ln w="9525" cap="flat" cmpd="sng" algn="ctr">
      <a:solidFill>
        <a:schemeClr val="tx1">
          <a:lumMod val="15000"/>
          <a:lumOff val="85000"/>
        </a:schemeClr>
      </a:solidFill>
      <a:round/>
    </a:ln>
    <a:effectLst/>
  </c:spPr>
  <c:txPr>
    <a:bodyPr/>
    <a:lstStyle/>
    <a:p>
      <a:pPr>
        <a:defRPr>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r>
              <a:rPr lang="en-GB"/>
              <a:t>Distribution of number of restaurants of different price range across countries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9236001749781279E-2"/>
          <c:y val="0.13928258967629045"/>
          <c:w val="0.89020844269466315"/>
          <c:h val="0.49327755905511811"/>
        </c:manualLayout>
      </c:layout>
      <c:barChart>
        <c:barDir val="col"/>
        <c:grouping val="clustered"/>
        <c:varyColors val="0"/>
        <c:ser>
          <c:idx val="0"/>
          <c:order val="0"/>
          <c:tx>
            <c:v>1</c:v>
          </c:tx>
          <c:spPr>
            <a:solidFill>
              <a:schemeClr val="accent1"/>
            </a:solidFill>
            <a:ln>
              <a:noFill/>
            </a:ln>
            <a:effectLst/>
          </c:spPr>
          <c:invertIfNegative val="0"/>
          <c:cat>
            <c:strRef>
              <c:f>'Pivot tables &amp; analysis'!$H$129:$H$143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&amp; analysis'!$I$129:$I$143</c:f>
              <c:numCache>
                <c:formatCode>General</c:formatCode>
                <c:ptCount val="15"/>
                <c:pt idx="0">
                  <c:v>4</c:v>
                </c:pt>
                <c:pt idx="1">
                  <c:v>2</c:v>
                </c:pt>
                <c:pt idx="2">
                  <c:v>0</c:v>
                </c:pt>
                <c:pt idx="3">
                  <c:v>4295</c:v>
                </c:pt>
                <c:pt idx="4">
                  <c:v>0</c:v>
                </c:pt>
                <c:pt idx="5">
                  <c:v>3</c:v>
                </c:pt>
                <c:pt idx="6">
                  <c:v>0</c:v>
                </c:pt>
                <c:pt idx="7">
                  <c:v>0</c:v>
                </c:pt>
                <c:pt idx="8">
                  <c:v>0</c:v>
                </c:pt>
                <c:pt idx="9">
                  <c:v>0</c:v>
                </c:pt>
                <c:pt idx="10">
                  <c:v>0</c:v>
                </c:pt>
                <c:pt idx="11">
                  <c:v>0</c:v>
                </c:pt>
                <c:pt idx="12">
                  <c:v>0</c:v>
                </c:pt>
                <c:pt idx="13">
                  <c:v>4</c:v>
                </c:pt>
                <c:pt idx="14">
                  <c:v>136</c:v>
                </c:pt>
              </c:numCache>
            </c:numRef>
          </c:val>
          <c:extLst>
            <c:ext xmlns:c16="http://schemas.microsoft.com/office/drawing/2014/chart" uri="{C3380CC4-5D6E-409C-BE32-E72D297353CC}">
              <c16:uniqueId val="{00000000-5AEC-EE46-BC59-89114FB4EB72}"/>
            </c:ext>
          </c:extLst>
        </c:ser>
        <c:ser>
          <c:idx val="1"/>
          <c:order val="1"/>
          <c:tx>
            <c:v>2</c:v>
          </c:tx>
          <c:spPr>
            <a:solidFill>
              <a:schemeClr val="accent2"/>
            </a:solidFill>
            <a:ln>
              <a:noFill/>
            </a:ln>
            <a:effectLst/>
          </c:spPr>
          <c:invertIfNegative val="0"/>
          <c:cat>
            <c:strRef>
              <c:f>'Pivot tables &amp; analysis'!$H$129:$H$143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&amp; analysis'!$J$129:$J$143</c:f>
              <c:numCache>
                <c:formatCode>General</c:formatCode>
                <c:ptCount val="15"/>
                <c:pt idx="0">
                  <c:v>14</c:v>
                </c:pt>
                <c:pt idx="1">
                  <c:v>7</c:v>
                </c:pt>
                <c:pt idx="2">
                  <c:v>3</c:v>
                </c:pt>
                <c:pt idx="3">
                  <c:v>2858</c:v>
                </c:pt>
                <c:pt idx="4">
                  <c:v>1</c:v>
                </c:pt>
                <c:pt idx="5">
                  <c:v>4</c:v>
                </c:pt>
                <c:pt idx="6">
                  <c:v>1</c:v>
                </c:pt>
                <c:pt idx="7">
                  <c:v>1</c:v>
                </c:pt>
                <c:pt idx="8">
                  <c:v>1</c:v>
                </c:pt>
                <c:pt idx="9">
                  <c:v>4</c:v>
                </c:pt>
                <c:pt idx="10">
                  <c:v>6</c:v>
                </c:pt>
                <c:pt idx="11">
                  <c:v>11</c:v>
                </c:pt>
                <c:pt idx="12">
                  <c:v>9</c:v>
                </c:pt>
                <c:pt idx="13">
                  <c:v>28</c:v>
                </c:pt>
                <c:pt idx="14">
                  <c:v>165</c:v>
                </c:pt>
              </c:numCache>
            </c:numRef>
          </c:val>
          <c:extLst>
            <c:ext xmlns:c16="http://schemas.microsoft.com/office/drawing/2014/chart" uri="{C3380CC4-5D6E-409C-BE32-E72D297353CC}">
              <c16:uniqueId val="{00000001-5AEC-EE46-BC59-89114FB4EB72}"/>
            </c:ext>
          </c:extLst>
        </c:ser>
        <c:ser>
          <c:idx val="2"/>
          <c:order val="2"/>
          <c:tx>
            <c:v>3</c:v>
          </c:tx>
          <c:spPr>
            <a:solidFill>
              <a:schemeClr val="accent3"/>
            </a:solidFill>
            <a:ln>
              <a:noFill/>
            </a:ln>
            <a:effectLst/>
          </c:spPr>
          <c:invertIfNegative val="0"/>
          <c:cat>
            <c:strRef>
              <c:f>'Pivot tables &amp; analysis'!$H$129:$H$143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&amp; analysis'!$K$129:$K$143</c:f>
              <c:numCache>
                <c:formatCode>General</c:formatCode>
                <c:ptCount val="15"/>
                <c:pt idx="0">
                  <c:v>5</c:v>
                </c:pt>
                <c:pt idx="1">
                  <c:v>16</c:v>
                </c:pt>
                <c:pt idx="2">
                  <c:v>0</c:v>
                </c:pt>
                <c:pt idx="3">
                  <c:v>1111</c:v>
                </c:pt>
                <c:pt idx="4">
                  <c:v>20</c:v>
                </c:pt>
                <c:pt idx="5">
                  <c:v>17</c:v>
                </c:pt>
                <c:pt idx="6">
                  <c:v>12</c:v>
                </c:pt>
                <c:pt idx="7">
                  <c:v>5</c:v>
                </c:pt>
                <c:pt idx="8">
                  <c:v>5</c:v>
                </c:pt>
                <c:pt idx="9">
                  <c:v>17</c:v>
                </c:pt>
                <c:pt idx="10">
                  <c:v>11</c:v>
                </c:pt>
                <c:pt idx="11">
                  <c:v>18</c:v>
                </c:pt>
                <c:pt idx="12">
                  <c:v>29</c:v>
                </c:pt>
                <c:pt idx="13">
                  <c:v>32</c:v>
                </c:pt>
                <c:pt idx="14">
                  <c:v>110</c:v>
                </c:pt>
              </c:numCache>
            </c:numRef>
          </c:val>
          <c:extLst>
            <c:ext xmlns:c16="http://schemas.microsoft.com/office/drawing/2014/chart" uri="{C3380CC4-5D6E-409C-BE32-E72D297353CC}">
              <c16:uniqueId val="{00000002-5AEC-EE46-BC59-89114FB4EB72}"/>
            </c:ext>
          </c:extLst>
        </c:ser>
        <c:ser>
          <c:idx val="3"/>
          <c:order val="3"/>
          <c:tx>
            <c:v>4</c:v>
          </c:tx>
          <c:spPr>
            <a:solidFill>
              <a:schemeClr val="accent4"/>
            </a:solidFill>
            <a:ln>
              <a:noFill/>
            </a:ln>
            <a:effectLst/>
          </c:spPr>
          <c:invertIfNegative val="0"/>
          <c:cat>
            <c:strRef>
              <c:f>'Pivot tables &amp; analysis'!$H$129:$H$143</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 tables &amp; analysis'!$L$129:$L$143</c:f>
              <c:numCache>
                <c:formatCode>General</c:formatCode>
                <c:ptCount val="15"/>
                <c:pt idx="0">
                  <c:v>1</c:v>
                </c:pt>
                <c:pt idx="1">
                  <c:v>35</c:v>
                </c:pt>
                <c:pt idx="2">
                  <c:v>1</c:v>
                </c:pt>
                <c:pt idx="3">
                  <c:v>388</c:v>
                </c:pt>
                <c:pt idx="4">
                  <c:v>0</c:v>
                </c:pt>
                <c:pt idx="5">
                  <c:v>16</c:v>
                </c:pt>
                <c:pt idx="6">
                  <c:v>9</c:v>
                </c:pt>
                <c:pt idx="7">
                  <c:v>14</c:v>
                </c:pt>
                <c:pt idx="8">
                  <c:v>14</c:v>
                </c:pt>
                <c:pt idx="9">
                  <c:v>39</c:v>
                </c:pt>
                <c:pt idx="10">
                  <c:v>3</c:v>
                </c:pt>
                <c:pt idx="11">
                  <c:v>5</c:v>
                </c:pt>
                <c:pt idx="12">
                  <c:v>22</c:v>
                </c:pt>
                <c:pt idx="13">
                  <c:v>16</c:v>
                </c:pt>
                <c:pt idx="14">
                  <c:v>23</c:v>
                </c:pt>
              </c:numCache>
            </c:numRef>
          </c:val>
          <c:extLst>
            <c:ext xmlns:c16="http://schemas.microsoft.com/office/drawing/2014/chart" uri="{C3380CC4-5D6E-409C-BE32-E72D297353CC}">
              <c16:uniqueId val="{00000003-5AEC-EE46-BC59-89114FB4EB72}"/>
            </c:ext>
          </c:extLst>
        </c:ser>
        <c:dLbls>
          <c:showLegendKey val="0"/>
          <c:showVal val="0"/>
          <c:showCatName val="0"/>
          <c:showSerName val="0"/>
          <c:showPercent val="0"/>
          <c:showBubbleSize val="0"/>
        </c:dLbls>
        <c:gapWidth val="219"/>
        <c:overlap val="-27"/>
        <c:axId val="1388387711"/>
        <c:axId val="1416331839"/>
      </c:barChart>
      <c:catAx>
        <c:axId val="1388387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416331839"/>
        <c:crosses val="autoZero"/>
        <c:auto val="1"/>
        <c:lblAlgn val="ctr"/>
        <c:lblOffset val="100"/>
        <c:noMultiLvlLbl val="0"/>
      </c:catAx>
      <c:valAx>
        <c:axId val="1416331839"/>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388387711"/>
        <c:crosses val="autoZero"/>
        <c:crossBetween val="between"/>
        <c:majorUnit val="25"/>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4">
        <a:lumMod val="60000"/>
        <a:lumOff val="40000"/>
        <a:alpha val="75000"/>
      </a:schemeClr>
    </a:solidFill>
    <a:ln w="9525" cap="flat" cmpd="sng" algn="ctr">
      <a:solidFill>
        <a:schemeClr val="tx1">
          <a:lumMod val="15000"/>
          <a:lumOff val="85000"/>
        </a:schemeClr>
      </a:solidFill>
      <a:round/>
    </a:ln>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3T15:26:54.961"/>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42,'77'0,"22"0,-3 0,-32 0,-1 0,23 0,-25 0,-1 0,14-7,17 5,-37-5,-13 2,-18 4,-5-3,-4 4,1 0,5 0,-1 0,-4 0,0 0,3 0,-1 0,4 0,-9 0,6-3,-6 2,7-3,-4 4,0 0,0 0,0-3,0 2,1-2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8:17.792"/>
    </inkml:context>
    <inkml:brush xml:id="br0">
      <inkml:brushProperty name="width" value="0.05" units="cm"/>
      <inkml:brushProperty name="height" value="0.3" units="cm"/>
      <inkml:brushProperty name="color" value="#849398"/>
      <inkml:brushProperty name="inkEffects" value="pencil"/>
    </inkml:brush>
  </inkml:definitions>
  <inkml:trace contextRef="#ctx0" brushRef="#br0">1 1 16383,'0'0'0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8:18.248"/>
    </inkml:context>
    <inkml:brush xml:id="br0">
      <inkml:brushProperty name="width" value="0.05" units="cm"/>
      <inkml:brushProperty name="height" value="0.3" units="cm"/>
      <inkml:brushProperty name="color" value="#849398"/>
      <inkml:brushProperty name="inkEffects" value="pencil"/>
    </inkml:brush>
  </inkml:definitions>
  <inkml:trace contextRef="#ctx0" brushRef="#br0">0 1 16383,'0'0'0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8:23.037"/>
    </inkml:context>
    <inkml:brush xml:id="br0">
      <inkml:brushProperty name="width" value="0.05" units="cm"/>
      <inkml:brushProperty name="height" value="0.3" units="cm"/>
      <inkml:brushProperty name="color" value="#849398"/>
      <inkml:brushProperty name="inkEffects" value="pencil"/>
    </inkml:brush>
  </inkml:definitions>
  <inkml:trace contextRef="#ctx0" brushRef="#br0">1 1 16383,'0'0'0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8:23.586"/>
    </inkml:context>
    <inkml:brush xml:id="br0">
      <inkml:brushProperty name="width" value="0.05" units="cm"/>
      <inkml:brushProperty name="height" value="0.3" units="cm"/>
      <inkml:brushProperty name="color" value="#849398"/>
      <inkml:brushProperty name="inkEffects" value="pencil"/>
    </inkml:brush>
  </inkml:definitions>
  <inkml:trace contextRef="#ctx0" brushRef="#br0">1 0 16383,'0'0'0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8:24.087"/>
    </inkml:context>
    <inkml:brush xml:id="br0">
      <inkml:brushProperty name="width" value="0.05" units="cm"/>
      <inkml:brushProperty name="height" value="0.3" units="cm"/>
      <inkml:brushProperty name="color" value="#849398"/>
      <inkml:brushProperty name="inkEffects" value="pencil"/>
    </inkml:brush>
  </inkml:definitions>
  <inkml:trace contextRef="#ctx0" brushRef="#br0">1 0 16383,'0'0'0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8:38.675"/>
    </inkml:context>
    <inkml:brush xml:id="br0">
      <inkml:brushProperty name="width" value="0.035" units="cm"/>
      <inkml:brushProperty name="height" value="0.035" units="cm"/>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9:10.772"/>
    </inkml:context>
    <inkml:brush xml:id="br0">
      <inkml:brushProperty name="width" value="0.035" units="cm"/>
      <inkml:brushProperty name="height" value="0.035" units="cm"/>
    </inkml:brush>
  </inkml:definitions>
  <inkml:trace contextRef="#ctx0" brushRef="#br0">0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3T15:26:56.7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65,'69'0,"8"0,-20 0,20 0,-20 0,20-7,-20 5,31-5,-46 7,42 0,-56-4,35 3,-20-10,12 10,-12-5,-3 1,-17 4,-2-3,-9 4,6-4,-5 4,5-4,-3 4,1-3,-1 2,0-3,0 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3T15:26:58.46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88,'59'0,"5"0,-38 0,13 0,-16 0,17 0,14 0,26-8,2 6,9-5,-12 7,1-7,-12 5,-14-5,-20 7,-12 0,-10 0,9-4,-8 3,6-2,-1 3,-9 0,12-3,-8 2,5-3,-3 4,7 0,-6 0,6 0,-7 0,7 0,-6 0,12 0,-15 0,8-3,-9 2,6-2,-1 3,1 0,-3 0,7 0,-5 0,4-4,-6 3,1-2,2-1,-5 4,5-4,-3 1,-2 2,8-3,-8 4,2 0,2 0,-4 0,6 0,-4-3,0-1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3T15:26:22.36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0,'66'11,"1"0,-14-4,-1-1,4 2,-1 0,30 2,-3 0,3 4,-39-6,20 1,-12-3,-11-6,22 6,-19-5,10 5,-4-6,-21 0,10 0,-12 0,0 0,0 0,0 0,0 0,-6 0,12 0,-17 0,10 0,-12 0,-1 0,0 0,0 0,1 0,-1 0,0 0,1 0,-1 0,13 0,-13 0,13-3,-17 2,1-2,9 3,-11 0,12-4,-7 3,-3-2,13 3,-12-3,6 2,-1-3,-9 4,12 0,-8-3,6 2,-1-2,-5 3,5 0,-3 0,1 0,2 0,-3 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3T15:26:08.4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16,'44'0,"1"0,-22 0,6 0,0 0,0 0,0 0,0 0,12 0,-9 0,8 0,-11 0,0 0,0 0,-6 0,-1 0,-7 0,6 0,-4 0,11 0,-15-4,14 3,-8-2,10 3,1 0,-11 0,2 0,-10 0,5 0,6 0,-5 0,12 0,-16 0,8 0,-9 0,7 0,0 0,-3 0,2 0,-3 0,1 0,3 0,-4 0,0 0,1 0,-1 0,0-3,0 2,0-3,1 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13T15:26:10.49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23,'46'-4,"8"1,-11 3,11 0,0 0,12 0,-9 0,20 0,-9 0,12 0,10 0,4 0,-29 0,-2 0,14 0,10 0,-67 0,-3 0,-3-4,2 3,4-2,-5 3,3 0,-6-3,10 2,-9-3,5 4,-7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9:14.774"/>
    </inkml:context>
    <inkml:brush xml:id="br0">
      <inkml:brushProperty name="width" value="0.035" units="cm"/>
      <inkml:brushProperty name="height" value="0.035" units="cm"/>
    </inkml:brush>
  </inkml:definitions>
  <inkml:trace contextRef="#ctx0" brushRef="#br0">0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9:15.377"/>
    </inkml:context>
    <inkml:brush xml:id="br0">
      <inkml:brushProperty name="width" value="0.035" units="cm"/>
      <inkml:brushProperty name="height" value="0.035" units="cm"/>
    </inkml:brush>
  </inkml:definitions>
  <inkml:trace contextRef="#ctx0" brushRef="#br0">0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3T15:29:15.846"/>
    </inkml:context>
    <inkml:brush xml:id="br0">
      <inkml:brushProperty name="width" value="0.035" units="cm"/>
      <inkml:brushProperty name="height" value="0.035" units="cm"/>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108E54-424B-5246-85C2-219649130416}" type="datetimeFigureOut">
              <a:rPr lang="en-US" smtClean="0"/>
              <a:t>2/18/25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B61DFD-EE97-8347-882C-0ADD1FDEBC44}" type="slidenum">
              <a:rPr lang="en-US" smtClean="0"/>
              <a:t>‹#›</a:t>
            </a:fld>
            <a:endParaRPr lang="en-US"/>
          </a:p>
        </p:txBody>
      </p:sp>
    </p:spTree>
    <p:extLst>
      <p:ext uri="{BB962C8B-B14F-4D97-AF65-F5344CB8AC3E}">
        <p14:creationId xmlns:p14="http://schemas.microsoft.com/office/powerpoint/2010/main" val="1736892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B61DFD-EE97-8347-882C-0ADD1FDEBC44}" type="slidenum">
              <a:rPr lang="en-US" smtClean="0"/>
              <a:t>5</a:t>
            </a:fld>
            <a:endParaRPr lang="en-US"/>
          </a:p>
        </p:txBody>
      </p:sp>
    </p:spTree>
    <p:extLst>
      <p:ext uri="{BB962C8B-B14F-4D97-AF65-F5344CB8AC3E}">
        <p14:creationId xmlns:p14="http://schemas.microsoft.com/office/powerpoint/2010/main" val="600213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GB"/>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2/18/25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166381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GB"/>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2/18/25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32023341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2/18/25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426070551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2/18/25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09916161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2/18/25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271535452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GB"/>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2/18/25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50631606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GB"/>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2/18/25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a:p>
        </p:txBody>
      </p:sp>
    </p:spTree>
    <p:extLst>
      <p:ext uri="{BB962C8B-B14F-4D97-AF65-F5344CB8AC3E}">
        <p14:creationId xmlns:p14="http://schemas.microsoft.com/office/powerpoint/2010/main" val="361503816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2/18/25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339784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2/18/25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42889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2/18/25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804464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GB"/>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2/18/25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14713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2/18/25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26512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GB"/>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2/18/25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31843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2/18/25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80560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2/18/25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1390247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2/18/25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913121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GB"/>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2/18/25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a:p>
        </p:txBody>
      </p:sp>
    </p:spTree>
    <p:extLst>
      <p:ext uri="{BB962C8B-B14F-4D97-AF65-F5344CB8AC3E}">
        <p14:creationId xmlns:p14="http://schemas.microsoft.com/office/powerpoint/2010/main" val="244954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2/18/25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a:p>
        </p:txBody>
      </p:sp>
    </p:spTree>
    <p:extLst>
      <p:ext uri="{BB962C8B-B14F-4D97-AF65-F5344CB8AC3E}">
        <p14:creationId xmlns:p14="http://schemas.microsoft.com/office/powerpoint/2010/main" val="2191565302"/>
      </p:ext>
    </p:extLst>
  </p:cSld>
  <p:clrMap bg1="dk1" tx1="lt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customXml" Target="../ink/ink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customXml" Target="../ink/ink5.xml"/><Relationship Id="rId7" Type="http://schemas.openxmlformats.org/officeDocument/2006/relationships/customXml" Target="../ink/ink7.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customXml" Target="../ink/ink6.xml"/><Relationship Id="rId10" Type="http://schemas.openxmlformats.org/officeDocument/2006/relationships/customXml" Target="../ink/ink9.xml"/><Relationship Id="rId4" Type="http://schemas.openxmlformats.org/officeDocument/2006/relationships/image" Target="../media/image20.png"/><Relationship Id="rId9" Type="http://schemas.openxmlformats.org/officeDocument/2006/relationships/customXml" Target="../ink/ink8.xml"/></Relationships>
</file>

<file path=ppt/slides/_rels/slide17.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customXml" Target="../ink/ink16.xml"/><Relationship Id="rId3" Type="http://schemas.openxmlformats.org/officeDocument/2006/relationships/image" Target="../media/image23.png"/><Relationship Id="rId7" Type="http://schemas.openxmlformats.org/officeDocument/2006/relationships/image" Target="../media/image25.png"/><Relationship Id="rId12" Type="http://schemas.openxmlformats.org/officeDocument/2006/relationships/image" Target="../media/image22.png"/><Relationship Id="rId2"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12.xml"/><Relationship Id="rId11" Type="http://schemas.openxmlformats.org/officeDocument/2006/relationships/customXml" Target="../ink/ink15.xml"/><Relationship Id="rId5" Type="http://schemas.openxmlformats.org/officeDocument/2006/relationships/image" Target="../media/image24.png"/><Relationship Id="rId10" Type="http://schemas.openxmlformats.org/officeDocument/2006/relationships/image" Target="../media/image26.png"/><Relationship Id="rId4" Type="http://schemas.openxmlformats.org/officeDocument/2006/relationships/customXml" Target="../ink/ink11.xml"/><Relationship Id="rId9" Type="http://schemas.openxmlformats.org/officeDocument/2006/relationships/customXml" Target="../ink/ink14.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C470-8147-D6E4-C7EC-0575E737B424}"/>
              </a:ext>
            </a:extLst>
          </p:cNvPr>
          <p:cNvSpPr>
            <a:spLocks noGrp="1"/>
          </p:cNvSpPr>
          <p:nvPr>
            <p:ph type="ctrTitle"/>
          </p:nvPr>
        </p:nvSpPr>
        <p:spPr>
          <a:xfrm>
            <a:off x="680322" y="2733709"/>
            <a:ext cx="6752110" cy="1373070"/>
          </a:xfrm>
        </p:spPr>
        <p:txBody>
          <a:bodyPr anchor="ctr">
            <a:normAutofit/>
          </a:bodyPr>
          <a:lstStyle/>
          <a:p>
            <a:r>
              <a:rPr lang="en-US" sz="4600" dirty="0"/>
              <a:t>ZOMATO RESTAURANTS ANALYSIS</a:t>
            </a:r>
          </a:p>
        </p:txBody>
      </p:sp>
      <p:sp>
        <p:nvSpPr>
          <p:cNvPr id="3" name="Subtitle 2">
            <a:extLst>
              <a:ext uri="{FF2B5EF4-FFF2-40B4-BE49-F238E27FC236}">
                <a16:creationId xmlns:a16="http://schemas.microsoft.com/office/drawing/2014/main" id="{F5F3FF77-81D6-4294-9B40-AD529B570E2B}"/>
              </a:ext>
            </a:extLst>
          </p:cNvPr>
          <p:cNvSpPr>
            <a:spLocks noGrp="1"/>
          </p:cNvSpPr>
          <p:nvPr>
            <p:ph type="subTitle" idx="1"/>
          </p:nvPr>
        </p:nvSpPr>
        <p:spPr>
          <a:xfrm>
            <a:off x="680322" y="4394039"/>
            <a:ext cx="6752109" cy="1117687"/>
          </a:xfrm>
        </p:spPr>
        <p:txBody>
          <a:bodyPr>
            <a:normAutofit/>
          </a:bodyPr>
          <a:lstStyle/>
          <a:p>
            <a:r>
              <a:rPr lang="en-US" dirty="0"/>
              <a:t>SUMANTH RAJ S </a:t>
            </a:r>
          </a:p>
          <a:p>
            <a:r>
              <a:rPr lang="en-US" dirty="0"/>
              <a:t>13 FEB 2025</a:t>
            </a:r>
          </a:p>
        </p:txBody>
      </p:sp>
      <p:pic>
        <p:nvPicPr>
          <p:cNvPr id="1026" name="Picture 2" descr="Zomato App Logo Icon HD PNG | Citypng">
            <a:extLst>
              <a:ext uri="{FF2B5EF4-FFF2-40B4-BE49-F238E27FC236}">
                <a16:creationId xmlns:a16="http://schemas.microsoft.com/office/drawing/2014/main" id="{5A96D687-13F1-03D9-26E0-58BCF7715B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7091" y="1749761"/>
            <a:ext cx="3358478" cy="3358478"/>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828235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AB3E-3980-43D1-BB43-06332E07B8C0}"/>
              </a:ext>
            </a:extLst>
          </p:cNvPr>
          <p:cNvSpPr>
            <a:spLocks noGrp="1"/>
          </p:cNvSpPr>
          <p:nvPr>
            <p:ph type="title"/>
          </p:nvPr>
        </p:nvSpPr>
        <p:spPr/>
        <p:txBody>
          <a:bodyPr/>
          <a:lstStyle/>
          <a:p>
            <a:r>
              <a:rPr lang="en-US" dirty="0"/>
              <a:t>Column charts </a:t>
            </a:r>
          </a:p>
        </p:txBody>
      </p:sp>
      <p:graphicFrame>
        <p:nvGraphicFramePr>
          <p:cNvPr id="4" name="Content Placeholder 3">
            <a:extLst>
              <a:ext uri="{FF2B5EF4-FFF2-40B4-BE49-F238E27FC236}">
                <a16:creationId xmlns:a16="http://schemas.microsoft.com/office/drawing/2014/main" id="{C4AFBC88-D02A-6FC2-39B4-435A656A0644}"/>
              </a:ext>
            </a:extLst>
          </p:cNvPr>
          <p:cNvGraphicFramePr>
            <a:graphicFrameLocks noGrp="1"/>
          </p:cNvGraphicFramePr>
          <p:nvPr>
            <p:ph idx="1"/>
            <p:extLst>
              <p:ext uri="{D42A27DB-BD31-4B8C-83A1-F6EECF244321}">
                <p14:modId xmlns:p14="http://schemas.microsoft.com/office/powerpoint/2010/main" val="2135154519"/>
              </p:ext>
            </p:extLst>
          </p:nvPr>
        </p:nvGraphicFramePr>
        <p:xfrm>
          <a:off x="113002" y="2032001"/>
          <a:ext cx="5982998" cy="228063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3EDB7E4-61C3-C86C-7A9C-A071B57F423F}"/>
              </a:ext>
            </a:extLst>
          </p:cNvPr>
          <p:cNvGraphicFramePr>
            <a:graphicFrameLocks/>
          </p:cNvGraphicFramePr>
          <p:nvPr>
            <p:extLst>
              <p:ext uri="{D42A27DB-BD31-4B8C-83A1-F6EECF244321}">
                <p14:modId xmlns:p14="http://schemas.microsoft.com/office/powerpoint/2010/main" val="3614772660"/>
              </p:ext>
            </p:extLst>
          </p:nvPr>
        </p:nvGraphicFramePr>
        <p:xfrm>
          <a:off x="6292173" y="2537327"/>
          <a:ext cx="5666509" cy="335741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51CF174-6713-A783-146B-E6BD3DF4CFAF}"/>
              </a:ext>
            </a:extLst>
          </p:cNvPr>
          <p:cNvGraphicFramePr>
            <a:graphicFrameLocks/>
          </p:cNvGraphicFramePr>
          <p:nvPr>
            <p:extLst>
              <p:ext uri="{D42A27DB-BD31-4B8C-83A1-F6EECF244321}">
                <p14:modId xmlns:p14="http://schemas.microsoft.com/office/powerpoint/2010/main" val="2515882"/>
              </p:ext>
            </p:extLst>
          </p:nvPr>
        </p:nvGraphicFramePr>
        <p:xfrm>
          <a:off x="113002" y="4312635"/>
          <a:ext cx="5982998" cy="246610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90053883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06" name="Content Placeholder 2">
            <a:extLst>
              <a:ext uri="{FF2B5EF4-FFF2-40B4-BE49-F238E27FC236}">
                <a16:creationId xmlns:a16="http://schemas.microsoft.com/office/drawing/2014/main" id="{98130183-9441-69F4-18AB-5B5C827351DD}"/>
              </a:ext>
            </a:extLst>
          </p:cNvPr>
          <p:cNvSpPr>
            <a:spLocks noGrp="1"/>
          </p:cNvSpPr>
          <p:nvPr>
            <p:ph idx="1"/>
          </p:nvPr>
        </p:nvSpPr>
        <p:spPr>
          <a:xfrm>
            <a:off x="680321" y="2336872"/>
            <a:ext cx="6695037" cy="4244401"/>
          </a:xfrm>
        </p:spPr>
        <p:txBody>
          <a:bodyPr>
            <a:normAutofit fontScale="85000" lnSpcReduction="20000"/>
          </a:bodyPr>
          <a:lstStyle/>
          <a:p>
            <a:r>
              <a:rPr lang="en-US" sz="2000" dirty="0">
                <a:solidFill>
                  <a:schemeClr val="bg1"/>
                </a:solidFill>
              </a:rPr>
              <a:t>To identify names of states or cities where we can target ,its better to look beyond the countries that we have selected as per our objective analysis ,the reason being there might be cities in other countries with &lt;5 restaurants ,poor rating (&lt;=3),people’s willingness to spend based on conversion of different currencies to Indian rupees(&gt;=2000)</a:t>
            </a:r>
          </a:p>
          <a:p>
            <a:r>
              <a:rPr lang="en-US" sz="2000" dirty="0">
                <a:solidFill>
                  <a:schemeClr val="bg1"/>
                </a:solidFill>
              </a:rPr>
              <a:t>With this approach we will create a pivot table with cities , count of restaurants , average rating  and expenditure criteria to finalize our main target cities.</a:t>
            </a:r>
          </a:p>
          <a:p>
            <a:r>
              <a:rPr lang="en-US" sz="2000" dirty="0">
                <a:solidFill>
                  <a:schemeClr val="bg1"/>
                </a:solidFill>
              </a:rPr>
              <a:t>They are as follows : </a:t>
            </a:r>
          </a:p>
          <a:p>
            <a:r>
              <a:rPr lang="en-US" sz="2000" dirty="0">
                <a:solidFill>
                  <a:schemeClr val="bg1"/>
                </a:solidFill>
              </a:rPr>
              <a:t>Australia ( Mayfield , Montville , Paynesville ) , Brazil (Brasilia, Rio De Janeiro , Silo Paulo),India ( Faridabad , Ghaziabad , Gurgaon, Jaipur, Nagpur , New Delhi , Noida),New Zealand(Auckland),Sri Lanka (Colombo),UAE(Sharjah), UK(Birmingham) , USA(Davenport , Gainesville , Mc Millan , Pocatello )</a:t>
            </a:r>
          </a:p>
          <a:p>
            <a:r>
              <a:rPr lang="en-US" sz="2000" dirty="0">
                <a:solidFill>
                  <a:schemeClr val="bg1"/>
                </a:solidFill>
              </a:rPr>
              <a:t>Example considering Australia , rating &lt;=3 , expenditure&gt;=2000 gives us 3 output cities as seen beside in the image </a:t>
            </a:r>
          </a:p>
          <a:p>
            <a:endParaRPr lang="en-US" sz="2000" dirty="0">
              <a:solidFill>
                <a:schemeClr val="bg1"/>
              </a:solidFill>
            </a:endParaRPr>
          </a:p>
        </p:txBody>
      </p:sp>
      <p:pic>
        <p:nvPicPr>
          <p:cNvPr id="14" name="Picture 13">
            <a:extLst>
              <a:ext uri="{FF2B5EF4-FFF2-40B4-BE49-F238E27FC236}">
                <a16:creationId xmlns:a16="http://schemas.microsoft.com/office/drawing/2014/main" id="{A3BFF666-A804-0BE1-5EE2-064E75D9BFCC}"/>
              </a:ext>
            </a:extLst>
          </p:cNvPr>
          <p:cNvPicPr>
            <a:picLocks noChangeAspect="1"/>
          </p:cNvPicPr>
          <p:nvPr/>
        </p:nvPicPr>
        <p:blipFill>
          <a:blip r:embed="rId2"/>
          <a:srcRect l="2370" t="26582" r="66096" b="15062"/>
          <a:stretch/>
        </p:blipFill>
        <p:spPr>
          <a:xfrm>
            <a:off x="7965855" y="1293699"/>
            <a:ext cx="4042127" cy="5070764"/>
          </a:xfrm>
          <a:prstGeom prst="rect">
            <a:avLst/>
          </a:prstGeom>
        </p:spPr>
      </p:pic>
      <mc:AlternateContent xmlns:mc="http://schemas.openxmlformats.org/markup-compatibility/2006" xmlns:p14="http://schemas.microsoft.com/office/powerpoint/2010/main">
        <mc:Choice Requires="p14">
          <p:contentPart p14:bwMode="auto" r:id="rId3">
            <p14:nvContentPartPr>
              <p14:cNvPr id="39" name="Ink 38">
                <a:extLst>
                  <a:ext uri="{FF2B5EF4-FFF2-40B4-BE49-F238E27FC236}">
                    <a16:creationId xmlns:a16="http://schemas.microsoft.com/office/drawing/2014/main" id="{DD555AF5-CDCC-E058-55F5-2FDD503B9569}"/>
                  </a:ext>
                </a:extLst>
              </p14:cNvPr>
              <p14:cNvContentPartPr/>
              <p14:nvPr/>
            </p14:nvContentPartPr>
            <p14:xfrm>
              <a:off x="8203206" y="2887825"/>
              <a:ext cx="436680" cy="15480"/>
            </p14:xfrm>
          </p:contentPart>
        </mc:Choice>
        <mc:Fallback xmlns="">
          <p:pic>
            <p:nvPicPr>
              <p:cNvPr id="39" name="Ink 38">
                <a:extLst>
                  <a:ext uri="{FF2B5EF4-FFF2-40B4-BE49-F238E27FC236}">
                    <a16:creationId xmlns:a16="http://schemas.microsoft.com/office/drawing/2014/main" id="{DD555AF5-CDCC-E058-55F5-2FDD503B9569}"/>
                  </a:ext>
                </a:extLst>
              </p:cNvPr>
              <p:cNvPicPr/>
              <p:nvPr/>
            </p:nvPicPr>
            <p:blipFill>
              <a:blip r:embed="rId4"/>
              <a:stretch>
                <a:fillRect/>
              </a:stretch>
            </p:blipFill>
            <p:spPr>
              <a:xfrm>
                <a:off x="8149206" y="2780185"/>
                <a:ext cx="544320" cy="231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1" name="Ink 40">
                <a:extLst>
                  <a:ext uri="{FF2B5EF4-FFF2-40B4-BE49-F238E27FC236}">
                    <a16:creationId xmlns:a16="http://schemas.microsoft.com/office/drawing/2014/main" id="{D576D6F0-C435-F033-04A9-D73A53C0C84C}"/>
                  </a:ext>
                </a:extLst>
              </p14:cNvPr>
              <p14:cNvContentPartPr/>
              <p14:nvPr/>
            </p14:nvContentPartPr>
            <p14:xfrm>
              <a:off x="8207166" y="3053425"/>
              <a:ext cx="410040" cy="23760"/>
            </p14:xfrm>
          </p:contentPart>
        </mc:Choice>
        <mc:Fallback xmlns="">
          <p:pic>
            <p:nvPicPr>
              <p:cNvPr id="41" name="Ink 40">
                <a:extLst>
                  <a:ext uri="{FF2B5EF4-FFF2-40B4-BE49-F238E27FC236}">
                    <a16:creationId xmlns:a16="http://schemas.microsoft.com/office/drawing/2014/main" id="{D576D6F0-C435-F033-04A9-D73A53C0C84C}"/>
                  </a:ext>
                </a:extLst>
              </p:cNvPr>
              <p:cNvPicPr/>
              <p:nvPr/>
            </p:nvPicPr>
            <p:blipFill>
              <a:blip r:embed="rId6"/>
              <a:stretch>
                <a:fillRect/>
              </a:stretch>
            </p:blipFill>
            <p:spPr>
              <a:xfrm>
                <a:off x="8153526" y="2945425"/>
                <a:ext cx="5176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6" name="Ink 45">
                <a:extLst>
                  <a:ext uri="{FF2B5EF4-FFF2-40B4-BE49-F238E27FC236}">
                    <a16:creationId xmlns:a16="http://schemas.microsoft.com/office/drawing/2014/main" id="{D9C37899-BC10-236A-850C-37055CD36781}"/>
                  </a:ext>
                </a:extLst>
              </p14:cNvPr>
              <p14:cNvContentPartPr/>
              <p14:nvPr/>
            </p14:nvContentPartPr>
            <p14:xfrm>
              <a:off x="8161806" y="3219025"/>
              <a:ext cx="578160" cy="31680"/>
            </p14:xfrm>
          </p:contentPart>
        </mc:Choice>
        <mc:Fallback xmlns="">
          <p:pic>
            <p:nvPicPr>
              <p:cNvPr id="46" name="Ink 45">
                <a:extLst>
                  <a:ext uri="{FF2B5EF4-FFF2-40B4-BE49-F238E27FC236}">
                    <a16:creationId xmlns:a16="http://schemas.microsoft.com/office/drawing/2014/main" id="{D9C37899-BC10-236A-850C-37055CD36781}"/>
                  </a:ext>
                </a:extLst>
              </p:cNvPr>
              <p:cNvPicPr/>
              <p:nvPr/>
            </p:nvPicPr>
            <p:blipFill>
              <a:blip r:embed="rId8"/>
              <a:stretch>
                <a:fillRect/>
              </a:stretch>
            </p:blipFill>
            <p:spPr>
              <a:xfrm>
                <a:off x="8107806" y="3111385"/>
                <a:ext cx="685800" cy="247320"/>
              </a:xfrm>
              <a:prstGeom prst="rect">
                <a:avLst/>
              </a:prstGeom>
            </p:spPr>
          </p:pic>
        </mc:Fallback>
      </mc:AlternateContent>
    </p:spTree>
    <p:extLst>
      <p:ext uri="{BB962C8B-B14F-4D97-AF65-F5344CB8AC3E}">
        <p14:creationId xmlns:p14="http://schemas.microsoft.com/office/powerpoint/2010/main" val="293484565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FBA615-B62E-7C06-A136-25B422567410}"/>
              </a:ext>
            </a:extLst>
          </p:cNvPr>
          <p:cNvSpPr>
            <a:spLocks noGrp="1"/>
          </p:cNvSpPr>
          <p:nvPr>
            <p:ph idx="1"/>
          </p:nvPr>
        </p:nvSpPr>
        <p:spPr>
          <a:xfrm>
            <a:off x="680322" y="2336873"/>
            <a:ext cx="3489341" cy="3599316"/>
          </a:xfrm>
        </p:spPr>
        <p:txBody>
          <a:bodyPr>
            <a:normAutofit fontScale="92500" lnSpcReduction="10000"/>
          </a:bodyPr>
          <a:lstStyle/>
          <a:p>
            <a:r>
              <a:rPr lang="en-US" sz="1800" dirty="0">
                <a:solidFill>
                  <a:schemeClr val="bg1"/>
                </a:solidFill>
              </a:rPr>
              <a:t>Average ratings of restaurants in the list of selected countries can be analyzed with the help of a pivot table , chart and a slicer for rating </a:t>
            </a:r>
          </a:p>
          <a:p>
            <a:r>
              <a:rPr lang="en-US" sz="1800" dirty="0">
                <a:solidFill>
                  <a:schemeClr val="bg1"/>
                </a:solidFill>
              </a:rPr>
              <a:t>Rating of respective countries that we have considered looks as presented in the image to the right</a:t>
            </a:r>
          </a:p>
          <a:p>
            <a:r>
              <a:rPr lang="en-US" sz="1800" dirty="0">
                <a:solidFill>
                  <a:schemeClr val="bg1"/>
                </a:solidFill>
              </a:rPr>
              <a:t>We cannot consider rating alone as a standalone factor because number of restaurants will have an impact on rating  but still these values add validate our findings</a:t>
            </a:r>
          </a:p>
        </p:txBody>
      </p:sp>
      <p:graphicFrame>
        <p:nvGraphicFramePr>
          <p:cNvPr id="25" name="Chart 24">
            <a:extLst>
              <a:ext uri="{FF2B5EF4-FFF2-40B4-BE49-F238E27FC236}">
                <a16:creationId xmlns:a16="http://schemas.microsoft.com/office/drawing/2014/main" id="{151CF174-6713-A783-146B-E6BD3DF4CFAF}"/>
              </a:ext>
            </a:extLst>
          </p:cNvPr>
          <p:cNvGraphicFramePr>
            <a:graphicFrameLocks/>
          </p:cNvGraphicFramePr>
          <p:nvPr>
            <p:extLst>
              <p:ext uri="{D42A27DB-BD31-4B8C-83A1-F6EECF244321}">
                <p14:modId xmlns:p14="http://schemas.microsoft.com/office/powerpoint/2010/main" val="3255704051"/>
              </p:ext>
            </p:extLst>
          </p:nvPr>
        </p:nvGraphicFramePr>
        <p:xfrm>
          <a:off x="5250873" y="2336872"/>
          <a:ext cx="6497782" cy="38561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88808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B071A9-B8EC-3D6C-4632-BF39FB996872}"/>
              </a:ext>
            </a:extLst>
          </p:cNvPr>
          <p:cNvSpPr txBox="1"/>
          <p:nvPr/>
        </p:nvSpPr>
        <p:spPr>
          <a:xfrm>
            <a:off x="276726" y="2228516"/>
            <a:ext cx="4415590"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bg1"/>
                </a:solidFill>
              </a:rPr>
              <a:t>Average expenditure by people based on our selected countries (image to the right)</a:t>
            </a:r>
          </a:p>
          <a:p>
            <a:pPr marL="285750" indent="-285750">
              <a:buFont typeface="Arial" panose="020B0604020202020204" pitchFamily="34" charset="0"/>
              <a:buChar char="•"/>
            </a:pPr>
            <a:r>
              <a:rPr lang="en-US" sz="2000" dirty="0">
                <a:solidFill>
                  <a:schemeClr val="bg1"/>
                </a:solidFill>
              </a:rPr>
              <a:t>Clearly Singapore, Qatar , UK , UAE offer best opportunity in terms of people willing to spend </a:t>
            </a:r>
          </a:p>
          <a:p>
            <a:pPr marL="285750" indent="-285750">
              <a:buFont typeface="Arial" panose="020B0604020202020204" pitchFamily="34" charset="0"/>
              <a:buChar char="•"/>
            </a:pPr>
            <a:r>
              <a:rPr lang="en-US" sz="2000" dirty="0">
                <a:solidFill>
                  <a:schemeClr val="bg1"/>
                </a:solidFill>
              </a:rPr>
              <a:t>Again, considering this as a standalone factor by ignoring number of restaurants is not the best decision but truly adds value.</a:t>
            </a:r>
          </a:p>
          <a:p>
            <a:endParaRPr lang="en-US" dirty="0"/>
          </a:p>
          <a:p>
            <a:pPr marL="285750" indent="-285750">
              <a:buFont typeface="Arial" panose="020B0604020202020204" pitchFamily="34" charset="0"/>
              <a:buChar char="•"/>
            </a:pPr>
            <a:endParaRPr lang="en-US" dirty="0"/>
          </a:p>
        </p:txBody>
      </p:sp>
      <p:graphicFrame>
        <p:nvGraphicFramePr>
          <p:cNvPr id="10" name="Chart 9">
            <a:extLst>
              <a:ext uri="{FF2B5EF4-FFF2-40B4-BE49-F238E27FC236}">
                <a16:creationId xmlns:a16="http://schemas.microsoft.com/office/drawing/2014/main" id="{721307C8-42FA-7CA7-23DC-EBF7DB6B99CF}"/>
              </a:ext>
            </a:extLst>
          </p:cNvPr>
          <p:cNvGraphicFramePr>
            <a:graphicFrameLocks/>
          </p:cNvGraphicFramePr>
          <p:nvPr>
            <p:extLst>
              <p:ext uri="{D42A27DB-BD31-4B8C-83A1-F6EECF244321}">
                <p14:modId xmlns:p14="http://schemas.microsoft.com/office/powerpoint/2010/main" val="1511575907"/>
              </p:ext>
            </p:extLst>
          </p:nvPr>
        </p:nvGraphicFramePr>
        <p:xfrm>
          <a:off x="5822941" y="2411855"/>
          <a:ext cx="5666509" cy="33574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554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A23A34-F840-409F-982B-0BAC507704AF}"/>
              </a:ext>
            </a:extLst>
          </p:cNvPr>
          <p:cNvSpPr>
            <a:spLocks noGrp="1"/>
          </p:cNvSpPr>
          <p:nvPr>
            <p:ph idx="1"/>
          </p:nvPr>
        </p:nvSpPr>
        <p:spPr>
          <a:xfrm>
            <a:off x="680321" y="2336872"/>
            <a:ext cx="9613861" cy="4352685"/>
          </a:xfrm>
        </p:spPr>
        <p:txBody>
          <a:bodyPr>
            <a:normAutofit fontScale="92500"/>
          </a:bodyPr>
          <a:lstStyle/>
          <a:p>
            <a:r>
              <a:rPr lang="en-US" sz="1900" dirty="0">
                <a:solidFill>
                  <a:schemeClr val="bg1"/>
                </a:solidFill>
              </a:rPr>
              <a:t>Biggest competitor restaurants can be analyzed considering restaurants with &gt;=5 outlets, expenditure per two &lt;=500(affordable) &amp; with a rating &gt;=3 respectively</a:t>
            </a:r>
          </a:p>
          <a:p>
            <a:r>
              <a:rPr lang="en-US" sz="1900" dirty="0">
                <a:solidFill>
                  <a:schemeClr val="bg1"/>
                </a:solidFill>
              </a:rPr>
              <a:t>Whereas the lower ranked restaurants can simply be analyzed considering poor ratings(&lt;3) and highly priced(&gt;=1000) for two people and &lt;5 restaurants </a:t>
            </a:r>
          </a:p>
          <a:p>
            <a:r>
              <a:rPr lang="en-US" sz="1900" dirty="0">
                <a:solidFill>
                  <a:schemeClr val="bg1"/>
                </a:solidFill>
              </a:rPr>
              <a:t>We can analyze this using a pivot table with the count of restaurants beside the restaurant name adding filters to select the rating ,expenditure per two , specific cities which we are looking for as per our earlier analysis .</a:t>
            </a:r>
          </a:p>
          <a:p>
            <a:pPr marL="342900" lvl="0" indent="-342900" fontAlgn="base">
              <a:lnSpc>
                <a:spcPct val="115000"/>
              </a:lnSpc>
              <a:spcAft>
                <a:spcPts val="800"/>
              </a:spcAft>
              <a:buFont typeface="Arial" panose="020B0604020202020204" pitchFamily="34" charset="0"/>
              <a:buChar char="•"/>
              <a:tabLst>
                <a:tab pos="457200" algn="l"/>
              </a:tabLst>
            </a:pPr>
            <a:r>
              <a:rPr lang="en-US" sz="1800" b="1"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High competitors</a:t>
            </a:r>
            <a:r>
              <a:rPr lang="en-US" sz="1800"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Cafe Coffee Day, Green Chick Chop,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Keventers</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Giani, Giani's,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Chaayos</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Baskin Robbins, Twenty Four Seven,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Cocoberry</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Gopala, Frontier, Burger Point,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RollsKing</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34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Chowringhee</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Lane, Angels in my Kitchen,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Tibb's</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Frankie, Republic of Chicken, BTW, Wow! Momo, Pudding &amp; Pie,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Nirula's</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Ice Cream,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L'Opera</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Mad Over Donuts, and Goli Vada Pav No. 1</a:t>
            </a:r>
          </a:p>
          <a:p>
            <a:pPr marL="342900" lvl="0" indent="-342900" fontAlgn="base">
              <a:lnSpc>
                <a:spcPct val="115000"/>
              </a:lnSpc>
              <a:spcAft>
                <a:spcPts val="800"/>
              </a:spcAft>
              <a:buFont typeface="Arial" panose="020B0604020202020204" pitchFamily="34" charset="0"/>
              <a:buChar char="•"/>
              <a:tabLst>
                <a:tab pos="457200" algn="l"/>
              </a:tabLst>
            </a:pPr>
            <a:r>
              <a:rPr lang="en-US" sz="1800" b="1" kern="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Lowest rated: </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Jade Garden, K2 Multi Cuisine Restaurant, 9 Mars Lounge, 4 on 44 Restaurant &amp; Bar, Admission Lounge, Kayasth Cuisine, Alcoholic Lounge &amp; Bar,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Lattitude</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 </a:t>
            </a:r>
            <a:r>
              <a:rPr lang="en-IN" sz="1800"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Skycity</a:t>
            </a:r>
            <a:r>
              <a:rPr lang="en-IN" sz="18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Hotel etc </a:t>
            </a:r>
          </a:p>
          <a:p>
            <a:endParaRPr lang="en-US" dirty="0"/>
          </a:p>
        </p:txBody>
      </p:sp>
    </p:spTree>
    <p:extLst>
      <p:ext uri="{BB962C8B-B14F-4D97-AF65-F5344CB8AC3E}">
        <p14:creationId xmlns:p14="http://schemas.microsoft.com/office/powerpoint/2010/main" val="898409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66193D-86BA-475E-FBD7-01DF40624EC9}"/>
              </a:ext>
            </a:extLst>
          </p:cNvPr>
          <p:cNvSpPr>
            <a:spLocks noGrp="1"/>
          </p:cNvSpPr>
          <p:nvPr>
            <p:ph idx="1"/>
          </p:nvPr>
        </p:nvSpPr>
        <p:spPr>
          <a:xfrm>
            <a:off x="187400" y="2077548"/>
            <a:ext cx="7043578" cy="4660135"/>
          </a:xfrm>
        </p:spPr>
        <p:txBody>
          <a:bodyPr>
            <a:noAutofit/>
          </a:bodyPr>
          <a:lstStyle/>
          <a:p>
            <a:pPr marL="0" indent="0">
              <a:buNone/>
            </a:pPr>
            <a:endParaRPr lang="en-US" sz="1600" dirty="0">
              <a:solidFill>
                <a:schemeClr val="bg1"/>
              </a:solidFill>
            </a:endParaRPr>
          </a:p>
          <a:p>
            <a:r>
              <a:rPr lang="en-US" sz="1600" dirty="0">
                <a:solidFill>
                  <a:schemeClr val="bg1"/>
                </a:solidFill>
              </a:rPr>
              <a:t>By this analysis we can clearly see that the choice of cuisines also had an impact on the ratings of restaurants , in the cities where we have planned to set up our new restaurants we need to focus on the following cuisines to attract customers. Hence analyzed as per cuisines average rating &gt;=4 ), filtering the cities that we have identified , expenditure per two (&lt;=2000) affordable.</a:t>
            </a:r>
          </a:p>
          <a:p>
            <a:r>
              <a:rPr lang="en-US" sz="1600" dirty="0">
                <a:solidFill>
                  <a:schemeClr val="bg1"/>
                </a:solidFill>
              </a:rPr>
              <a:t>The following cuisines should be the target group: </a:t>
            </a:r>
            <a:r>
              <a:rPr lang="en-US" sz="1600" dirty="0" err="1">
                <a:solidFill>
                  <a:schemeClr val="bg1"/>
                </a:solidFill>
              </a:rPr>
              <a:t>Australia,USA</a:t>
            </a:r>
            <a:r>
              <a:rPr lang="en-US" sz="1600" dirty="0">
                <a:solidFill>
                  <a:schemeClr val="bg1"/>
                </a:solidFill>
              </a:rPr>
              <a:t>, Brazil ( Sandwich , Seafood , </a:t>
            </a:r>
            <a:r>
              <a:rPr lang="en-US" sz="1600" dirty="0" err="1">
                <a:solidFill>
                  <a:schemeClr val="bg1"/>
                </a:solidFill>
              </a:rPr>
              <a:t>Kajun</a:t>
            </a:r>
            <a:r>
              <a:rPr lang="en-US" sz="1600" dirty="0">
                <a:solidFill>
                  <a:schemeClr val="bg1"/>
                </a:solidFill>
              </a:rPr>
              <a:t> ) ,India ( North Indian , mediterranean ,Mexican , healthy food  ),UK(Latin American) , UAE(Indian , north Indian ) ,</a:t>
            </a:r>
            <a:r>
              <a:rPr lang="en-US" sz="1600" dirty="0" err="1">
                <a:solidFill>
                  <a:schemeClr val="bg1"/>
                </a:solidFill>
              </a:rPr>
              <a:t>Newzealand</a:t>
            </a:r>
            <a:r>
              <a:rPr lang="en-US" sz="1600" dirty="0">
                <a:solidFill>
                  <a:schemeClr val="bg1"/>
                </a:solidFill>
              </a:rPr>
              <a:t> ( Desserts ) , Brazil ( Beverages ) , Sri Lanka ( Sea food ) </a:t>
            </a:r>
          </a:p>
          <a:p>
            <a:endParaRPr lang="en-US" sz="1600" dirty="0"/>
          </a:p>
          <a:p>
            <a:pPr marL="0" indent="0">
              <a:buNone/>
            </a:pPr>
            <a:endParaRPr lang="en-US" sz="1600" dirty="0"/>
          </a:p>
          <a:p>
            <a:endParaRPr lang="en-US" sz="1600" dirty="0"/>
          </a:p>
          <a:p>
            <a:endParaRPr lang="en-US" sz="1600" dirty="0"/>
          </a:p>
          <a:p>
            <a:pPr marL="0" indent="0">
              <a:buNone/>
            </a:pPr>
            <a:endParaRPr lang="en-US" sz="1600" dirty="0"/>
          </a:p>
          <a:p>
            <a:endParaRPr lang="en-US" sz="1600" dirty="0"/>
          </a:p>
        </p:txBody>
      </p:sp>
      <p:pic>
        <p:nvPicPr>
          <p:cNvPr id="6" name="Picture 5">
            <a:extLst>
              <a:ext uri="{FF2B5EF4-FFF2-40B4-BE49-F238E27FC236}">
                <a16:creationId xmlns:a16="http://schemas.microsoft.com/office/drawing/2014/main" id="{2C33DBCC-448A-AC5A-9EA9-1164F393BC52}"/>
              </a:ext>
            </a:extLst>
          </p:cNvPr>
          <p:cNvPicPr>
            <a:picLocks noChangeAspect="1"/>
          </p:cNvPicPr>
          <p:nvPr/>
        </p:nvPicPr>
        <p:blipFill>
          <a:blip r:embed="rId2"/>
          <a:srcRect l="15326" t="32708" r="28159" b="22230"/>
          <a:stretch/>
        </p:blipFill>
        <p:spPr>
          <a:xfrm>
            <a:off x="7435516" y="2270053"/>
            <a:ext cx="4668251" cy="3613389"/>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7177D67A-1DC0-86F8-5087-3E6CC45CEB90}"/>
                  </a:ext>
                </a:extLst>
              </p14:cNvPr>
              <p14:cNvContentPartPr/>
              <p14:nvPr/>
            </p14:nvContentPartPr>
            <p14:xfrm>
              <a:off x="7651686" y="3239545"/>
              <a:ext cx="694440" cy="43920"/>
            </p14:xfrm>
          </p:contentPart>
        </mc:Choice>
        <mc:Fallback xmlns="">
          <p:pic>
            <p:nvPicPr>
              <p:cNvPr id="7" name="Ink 6">
                <a:extLst>
                  <a:ext uri="{FF2B5EF4-FFF2-40B4-BE49-F238E27FC236}">
                    <a16:creationId xmlns:a16="http://schemas.microsoft.com/office/drawing/2014/main" id="{7177D67A-1DC0-86F8-5087-3E6CC45CEB90}"/>
                  </a:ext>
                </a:extLst>
              </p:cNvPr>
              <p:cNvPicPr/>
              <p:nvPr/>
            </p:nvPicPr>
            <p:blipFill>
              <a:blip r:embed="rId4"/>
              <a:stretch>
                <a:fillRect/>
              </a:stretch>
            </p:blipFill>
            <p:spPr>
              <a:xfrm>
                <a:off x="7598046" y="3131545"/>
                <a:ext cx="802080" cy="259560"/>
              </a:xfrm>
              <a:prstGeom prst="rect">
                <a:avLst/>
              </a:prstGeom>
            </p:spPr>
          </p:pic>
        </mc:Fallback>
      </mc:AlternateContent>
    </p:spTree>
    <p:extLst>
      <p:ext uri="{BB962C8B-B14F-4D97-AF65-F5344CB8AC3E}">
        <p14:creationId xmlns:p14="http://schemas.microsoft.com/office/powerpoint/2010/main" val="4197145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1548E3-B3BC-185C-EDCE-876321D11FC9}"/>
              </a:ext>
            </a:extLst>
          </p:cNvPr>
          <p:cNvSpPr>
            <a:spLocks noGrp="1"/>
          </p:cNvSpPr>
          <p:nvPr>
            <p:ph idx="1"/>
          </p:nvPr>
        </p:nvSpPr>
        <p:spPr>
          <a:xfrm>
            <a:off x="680322" y="2336873"/>
            <a:ext cx="4931045" cy="4160180"/>
          </a:xfrm>
        </p:spPr>
        <p:txBody>
          <a:bodyPr>
            <a:normAutofit/>
          </a:bodyPr>
          <a:lstStyle/>
          <a:p>
            <a:r>
              <a:rPr lang="en-US" sz="1800" dirty="0">
                <a:solidFill>
                  <a:schemeClr val="bg1"/>
                </a:solidFill>
              </a:rPr>
              <a:t>Choice of online delivery and table booking matters while setting up new restaurants and the analysis clearly says having both online delivery and table booking helped improve ratings significantly as seen here</a:t>
            </a:r>
          </a:p>
        </p:txBody>
      </p:sp>
      <p:pic>
        <p:nvPicPr>
          <p:cNvPr id="6" name="Picture 5">
            <a:extLst>
              <a:ext uri="{FF2B5EF4-FFF2-40B4-BE49-F238E27FC236}">
                <a16:creationId xmlns:a16="http://schemas.microsoft.com/office/drawing/2014/main" id="{D1FB3EA1-2D79-863F-AA75-18EDDD23FEB4}"/>
              </a:ext>
            </a:extLst>
          </p:cNvPr>
          <p:cNvPicPr>
            <a:picLocks noChangeAspect="1"/>
          </p:cNvPicPr>
          <p:nvPr/>
        </p:nvPicPr>
        <p:blipFill>
          <a:blip r:embed="rId2"/>
          <a:stretch>
            <a:fillRect/>
          </a:stretch>
        </p:blipFill>
        <p:spPr>
          <a:xfrm>
            <a:off x="6117293" y="2348832"/>
            <a:ext cx="4606125" cy="4050145"/>
          </a:xfrm>
          <a:prstGeom prst="rect">
            <a:avLst/>
          </a:prstGeom>
          <a:ln>
            <a:noFill/>
          </a:ln>
          <a:effectLst>
            <a:outerShdw blurRad="76200" dist="63500" dir="5040000" algn="tl" rotWithShape="0">
              <a:srgbClr val="000000">
                <a:alpha val="41000"/>
              </a:srgbClr>
            </a:outerShdw>
          </a:effec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FFB9341B-1DB1-FA54-B330-C255EF3CB92D}"/>
                  </a:ext>
                </a:extLst>
              </p14:cNvPr>
              <p14:cNvContentPartPr/>
              <p14:nvPr/>
            </p14:nvContentPartPr>
            <p14:xfrm>
              <a:off x="10221726" y="3569305"/>
              <a:ext cx="405360" cy="5760"/>
            </p14:xfrm>
          </p:contentPart>
        </mc:Choice>
        <mc:Fallback xmlns="">
          <p:pic>
            <p:nvPicPr>
              <p:cNvPr id="8" name="Ink 7">
                <a:extLst>
                  <a:ext uri="{FF2B5EF4-FFF2-40B4-BE49-F238E27FC236}">
                    <a16:creationId xmlns:a16="http://schemas.microsoft.com/office/drawing/2014/main" id="{FFB9341B-1DB1-FA54-B330-C255EF3CB92D}"/>
                  </a:ext>
                </a:extLst>
              </p:cNvPr>
              <p:cNvPicPr/>
              <p:nvPr/>
            </p:nvPicPr>
            <p:blipFill>
              <a:blip r:embed="rId4"/>
              <a:stretch>
                <a:fillRect/>
              </a:stretch>
            </p:blipFill>
            <p:spPr>
              <a:xfrm>
                <a:off x="10167726" y="3461305"/>
                <a:ext cx="51300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80DD2493-7BAF-C827-D28B-C700DFCAAD77}"/>
                  </a:ext>
                </a:extLst>
              </p14:cNvPr>
              <p14:cNvContentPartPr/>
              <p14:nvPr/>
            </p14:nvContentPartPr>
            <p14:xfrm>
              <a:off x="10176366" y="5548945"/>
              <a:ext cx="458280" cy="8640"/>
            </p14:xfrm>
          </p:contentPart>
        </mc:Choice>
        <mc:Fallback xmlns="">
          <p:pic>
            <p:nvPicPr>
              <p:cNvPr id="9" name="Ink 8">
                <a:extLst>
                  <a:ext uri="{FF2B5EF4-FFF2-40B4-BE49-F238E27FC236}">
                    <a16:creationId xmlns:a16="http://schemas.microsoft.com/office/drawing/2014/main" id="{80DD2493-7BAF-C827-D28B-C700DFCAAD77}"/>
                  </a:ext>
                </a:extLst>
              </p:cNvPr>
              <p:cNvPicPr/>
              <p:nvPr/>
            </p:nvPicPr>
            <p:blipFill>
              <a:blip r:embed="rId6"/>
              <a:stretch>
                <a:fillRect/>
              </a:stretch>
            </p:blipFill>
            <p:spPr>
              <a:xfrm>
                <a:off x="10122726" y="5440945"/>
                <a:ext cx="5659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7AA35957-F099-B7F9-8708-5AC951189CE1}"/>
                  </a:ext>
                </a:extLst>
              </p14:cNvPr>
              <p14:cNvContentPartPr/>
              <p14:nvPr/>
            </p14:nvContentPartPr>
            <p14:xfrm>
              <a:off x="2064486" y="3030025"/>
              <a:ext cx="360" cy="360"/>
            </p14:xfrm>
          </p:contentPart>
        </mc:Choice>
        <mc:Fallback xmlns="">
          <p:pic>
            <p:nvPicPr>
              <p:cNvPr id="10" name="Ink 9">
                <a:extLst>
                  <a:ext uri="{FF2B5EF4-FFF2-40B4-BE49-F238E27FC236}">
                    <a16:creationId xmlns:a16="http://schemas.microsoft.com/office/drawing/2014/main" id="{7AA35957-F099-B7F9-8708-5AC951189CE1}"/>
                  </a:ext>
                </a:extLst>
              </p:cNvPr>
              <p:cNvPicPr/>
              <p:nvPr/>
            </p:nvPicPr>
            <p:blipFill>
              <a:blip r:embed="rId8"/>
              <a:stretch>
                <a:fillRect/>
              </a:stretch>
            </p:blipFill>
            <p:spPr>
              <a:xfrm>
                <a:off x="2058366" y="302390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2" name="Ink 11">
                <a:extLst>
                  <a:ext uri="{FF2B5EF4-FFF2-40B4-BE49-F238E27FC236}">
                    <a16:creationId xmlns:a16="http://schemas.microsoft.com/office/drawing/2014/main" id="{B1C736B5-9B7B-B9B7-7964-F79A6B823F32}"/>
                  </a:ext>
                </a:extLst>
              </p14:cNvPr>
              <p14:cNvContentPartPr/>
              <p14:nvPr/>
            </p14:nvContentPartPr>
            <p14:xfrm>
              <a:off x="2256366" y="2852905"/>
              <a:ext cx="360" cy="360"/>
            </p14:xfrm>
          </p:contentPart>
        </mc:Choice>
        <mc:Fallback xmlns="">
          <p:pic>
            <p:nvPicPr>
              <p:cNvPr id="12" name="Ink 11">
                <a:extLst>
                  <a:ext uri="{FF2B5EF4-FFF2-40B4-BE49-F238E27FC236}">
                    <a16:creationId xmlns:a16="http://schemas.microsoft.com/office/drawing/2014/main" id="{B1C736B5-9B7B-B9B7-7964-F79A6B823F32}"/>
                  </a:ext>
                </a:extLst>
              </p:cNvPr>
              <p:cNvPicPr/>
              <p:nvPr/>
            </p:nvPicPr>
            <p:blipFill>
              <a:blip r:embed="rId8"/>
              <a:stretch>
                <a:fillRect/>
              </a:stretch>
            </p:blipFill>
            <p:spPr>
              <a:xfrm>
                <a:off x="2250246" y="2846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B3ABD26D-5F2F-1363-A5A5-BA8F4EFC29AA}"/>
                  </a:ext>
                </a:extLst>
              </p14:cNvPr>
              <p14:cNvContentPartPr/>
              <p14:nvPr/>
            </p14:nvContentPartPr>
            <p14:xfrm>
              <a:off x="2298486" y="2717905"/>
              <a:ext cx="360" cy="360"/>
            </p14:xfrm>
          </p:contentPart>
        </mc:Choice>
        <mc:Fallback xmlns="">
          <p:pic>
            <p:nvPicPr>
              <p:cNvPr id="14" name="Ink 13">
                <a:extLst>
                  <a:ext uri="{FF2B5EF4-FFF2-40B4-BE49-F238E27FC236}">
                    <a16:creationId xmlns:a16="http://schemas.microsoft.com/office/drawing/2014/main" id="{B3ABD26D-5F2F-1363-A5A5-BA8F4EFC29AA}"/>
                  </a:ext>
                </a:extLst>
              </p:cNvPr>
              <p:cNvPicPr/>
              <p:nvPr/>
            </p:nvPicPr>
            <p:blipFill>
              <a:blip r:embed="rId8"/>
              <a:stretch>
                <a:fillRect/>
              </a:stretch>
            </p:blipFill>
            <p:spPr>
              <a:xfrm>
                <a:off x="2292366" y="2711785"/>
                <a:ext cx="12600" cy="12600"/>
              </a:xfrm>
              <a:prstGeom prst="rect">
                <a:avLst/>
              </a:prstGeom>
            </p:spPr>
          </p:pic>
        </mc:Fallback>
      </mc:AlternateContent>
    </p:spTree>
    <p:extLst>
      <p:ext uri="{BB962C8B-B14F-4D97-AF65-F5344CB8AC3E}">
        <p14:creationId xmlns:p14="http://schemas.microsoft.com/office/powerpoint/2010/main" val="987013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69F26-264A-FB27-67EC-4C2649B97917}"/>
              </a:ext>
            </a:extLst>
          </p:cNvPr>
          <p:cNvSpPr>
            <a:spLocks noGrp="1"/>
          </p:cNvSpPr>
          <p:nvPr>
            <p:ph idx="1"/>
          </p:nvPr>
        </p:nvSpPr>
        <p:spPr>
          <a:xfrm>
            <a:off x="680321" y="2336872"/>
            <a:ext cx="4275729" cy="4210145"/>
          </a:xfrm>
        </p:spPr>
        <p:txBody>
          <a:bodyPr>
            <a:normAutofit/>
          </a:bodyPr>
          <a:lstStyle/>
          <a:p>
            <a:r>
              <a:rPr lang="en-US" sz="1800" dirty="0">
                <a:solidFill>
                  <a:schemeClr val="bg1"/>
                </a:solidFill>
              </a:rPr>
              <a:t>Correlation between price and ratings of restaurants can be analyzed for the shortlisted cities as per our analysis in the previous slides.</a:t>
            </a:r>
          </a:p>
          <a:p>
            <a:r>
              <a:rPr lang="en-US" sz="1800" dirty="0">
                <a:solidFill>
                  <a:schemeClr val="bg1"/>
                </a:solidFill>
              </a:rPr>
              <a:t>In the image to the right , we can clearly see that for the cities of our choice the price range between 1000-2000 and 2000-3000 have a significant sample space of &gt;1000 restaurants compared to all other ranges .</a:t>
            </a:r>
          </a:p>
          <a:p>
            <a:r>
              <a:rPr lang="en-US" sz="1800" dirty="0">
                <a:solidFill>
                  <a:schemeClr val="bg1"/>
                </a:solidFill>
              </a:rPr>
              <a:t>Thus,  the pricing should be in the range of 1000-3000 in the new restaurants in the selected cities.</a:t>
            </a:r>
          </a:p>
          <a:p>
            <a:endParaRPr lang="en-US" sz="1800" dirty="0"/>
          </a:p>
        </p:txBody>
      </p:sp>
      <p:graphicFrame>
        <p:nvGraphicFramePr>
          <p:cNvPr id="4" name="Table 3">
            <a:extLst>
              <a:ext uri="{FF2B5EF4-FFF2-40B4-BE49-F238E27FC236}">
                <a16:creationId xmlns:a16="http://schemas.microsoft.com/office/drawing/2014/main" id="{964314F3-453F-D6B8-5101-5F59B6519DCC}"/>
              </a:ext>
            </a:extLst>
          </p:cNvPr>
          <p:cNvGraphicFramePr>
            <a:graphicFrameLocks noGrp="1"/>
          </p:cNvGraphicFramePr>
          <p:nvPr>
            <p:extLst>
              <p:ext uri="{D42A27DB-BD31-4B8C-83A1-F6EECF244321}">
                <p14:modId xmlns:p14="http://schemas.microsoft.com/office/powerpoint/2010/main" val="3718615773"/>
              </p:ext>
            </p:extLst>
          </p:nvPr>
        </p:nvGraphicFramePr>
        <p:xfrm>
          <a:off x="5812862" y="609600"/>
          <a:ext cx="6038243" cy="5937418"/>
        </p:xfrm>
        <a:graphic>
          <a:graphicData uri="http://schemas.openxmlformats.org/drawingml/2006/table">
            <a:tbl>
              <a:tblPr/>
              <a:tblGrid>
                <a:gridCol w="1581884">
                  <a:extLst>
                    <a:ext uri="{9D8B030D-6E8A-4147-A177-3AD203B41FA5}">
                      <a16:colId xmlns:a16="http://schemas.microsoft.com/office/drawing/2014/main" val="2875797589"/>
                    </a:ext>
                  </a:extLst>
                </a:gridCol>
                <a:gridCol w="2036945">
                  <a:extLst>
                    <a:ext uri="{9D8B030D-6E8A-4147-A177-3AD203B41FA5}">
                      <a16:colId xmlns:a16="http://schemas.microsoft.com/office/drawing/2014/main" val="74867814"/>
                    </a:ext>
                  </a:extLst>
                </a:gridCol>
                <a:gridCol w="2419414">
                  <a:extLst>
                    <a:ext uri="{9D8B030D-6E8A-4147-A177-3AD203B41FA5}">
                      <a16:colId xmlns:a16="http://schemas.microsoft.com/office/drawing/2014/main" val="3538575535"/>
                    </a:ext>
                  </a:extLst>
                </a:gridCol>
              </a:tblGrid>
              <a:tr h="0">
                <a:tc>
                  <a:txBody>
                    <a:bodyPr/>
                    <a:lstStyle/>
                    <a:p>
                      <a:pPr algn="l" fontAlgn="b"/>
                      <a:r>
                        <a:rPr lang="en-IN" sz="1600" b="0" i="0" u="none" strike="noStrike">
                          <a:solidFill>
                            <a:srgbClr val="000000"/>
                          </a:solidFill>
                          <a:effectLst/>
                          <a:latin typeface="Calibri" panose="020F0502020204030204" pitchFamily="34" charset="0"/>
                        </a:rPr>
                        <a:t>Country</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solidFill>
                      <a:srgbClr val="D9E1F2"/>
                    </a:solidFill>
                  </a:tcPr>
                </a:tc>
                <a:tc>
                  <a:txBody>
                    <a:bodyPr/>
                    <a:lstStyle/>
                    <a:p>
                      <a:pPr algn="l" fontAlgn="b"/>
                      <a:r>
                        <a:rPr lang="en-IN" sz="1600" b="0" i="0" u="none" strike="noStrike" dirty="0">
                          <a:solidFill>
                            <a:srgbClr val="000000"/>
                          </a:solidFill>
                          <a:effectLst/>
                          <a:latin typeface="Calibri" panose="020F0502020204030204" pitchFamily="34" charset="0"/>
                        </a:rPr>
                        <a:t>(Multiple Items)</a:t>
                      </a:r>
                      <a:endParaRPr lang="en-IN" sz="2700" b="0" i="0" u="none" strike="noStrike" dirty="0">
                        <a:effectLst/>
                        <a:latin typeface="Arial" panose="020B0604020202020204" pitchFamily="34" charset="0"/>
                      </a:endParaRPr>
                    </a:p>
                  </a:txBody>
                  <a:tcPr marL="14076" marR="14076" marT="14076" marB="0" anchor="b">
                    <a:lnL>
                      <a:noFill/>
                    </a:lnL>
                    <a:lnR>
                      <a:noFill/>
                    </a:lnR>
                    <a:lnT>
                      <a:noFill/>
                    </a:lnT>
                    <a:lnB>
                      <a:noFill/>
                    </a:lnB>
                    <a:solidFill>
                      <a:srgbClr val="D9E1F2"/>
                    </a:solidFill>
                  </a:tcPr>
                </a:tc>
                <a:tc>
                  <a:txBody>
                    <a:bodyPr/>
                    <a:lstStyle/>
                    <a:p>
                      <a:pPr algn="l" fontAlgn="b"/>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2656249687"/>
                  </a:ext>
                </a:extLst>
              </a:tr>
              <a:tr h="315859">
                <a:tc>
                  <a:txBody>
                    <a:bodyPr/>
                    <a:lstStyle/>
                    <a:p>
                      <a:pPr algn="l" fontAlgn="b"/>
                      <a:r>
                        <a:rPr lang="en-IN" sz="1600" b="0" i="0" u="none" strike="noStrike">
                          <a:solidFill>
                            <a:srgbClr val="000000"/>
                          </a:solidFill>
                          <a:effectLst/>
                          <a:latin typeface="Calibri" panose="020F0502020204030204" pitchFamily="34" charset="0"/>
                        </a:rPr>
                        <a:t>City</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solidFill>
                      <a:srgbClr val="D9E1F2"/>
                    </a:solidFill>
                  </a:tcPr>
                </a:tc>
                <a:tc>
                  <a:txBody>
                    <a:bodyPr/>
                    <a:lstStyle/>
                    <a:p>
                      <a:pPr algn="l" fontAlgn="b"/>
                      <a:r>
                        <a:rPr lang="en-IN" sz="1600" b="0" i="0" u="none" strike="noStrike">
                          <a:solidFill>
                            <a:srgbClr val="000000"/>
                          </a:solidFill>
                          <a:effectLst/>
                          <a:latin typeface="Calibri" panose="020F0502020204030204" pitchFamily="34" charset="0"/>
                        </a:rPr>
                        <a:t>(Multiple Items)</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solidFill>
                      <a:srgbClr val="D9E1F2"/>
                    </a:solidFill>
                  </a:tcPr>
                </a:tc>
                <a:tc>
                  <a:txBody>
                    <a:bodyPr/>
                    <a:lstStyle/>
                    <a:p>
                      <a:pPr algn="l" fontAlgn="b"/>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3535283183"/>
                  </a:ext>
                </a:extLst>
              </a:tr>
              <a:tr h="315859">
                <a:tc>
                  <a:txBody>
                    <a:bodyPr/>
                    <a:lstStyle/>
                    <a:p>
                      <a:pPr algn="l" fontAlgn="b"/>
                      <a:r>
                        <a:rPr lang="en-IN" sz="1600" b="0" i="0" u="none" strike="noStrike">
                          <a:solidFill>
                            <a:srgbClr val="000000"/>
                          </a:solidFill>
                          <a:effectLst/>
                          <a:latin typeface="Calibri" panose="020F0502020204030204" pitchFamily="34" charset="0"/>
                        </a:rPr>
                        <a:t>YEAR</a:t>
                      </a:r>
                      <a:endParaRPr lang="en-IN" sz="2700" b="0" i="0" u="none" strike="noStrike">
                        <a:effectLst/>
                        <a:latin typeface="Arial" panose="020B0604020202020204" pitchFamily="34" charset="0"/>
                      </a:endParaRPr>
                    </a:p>
                  </a:txBody>
                  <a:tcPr marL="14076" marR="14076" marT="14076"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600" b="0" i="0" u="none" strike="noStrike">
                          <a:solidFill>
                            <a:srgbClr val="000000"/>
                          </a:solidFill>
                          <a:effectLst/>
                          <a:latin typeface="Calibri" panose="020F0502020204030204" pitchFamily="34" charset="0"/>
                        </a:rPr>
                        <a:t>(All)</a:t>
                      </a:r>
                      <a:endParaRPr lang="en-IN" sz="2700" b="0" i="0" u="none" strike="noStrike">
                        <a:effectLst/>
                        <a:latin typeface="Arial" panose="020B0604020202020204" pitchFamily="34" charset="0"/>
                      </a:endParaRPr>
                    </a:p>
                  </a:txBody>
                  <a:tcPr marL="14076" marR="14076" marT="14076"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649682663"/>
                  </a:ext>
                </a:extLst>
              </a:tr>
              <a:tr h="554583">
                <a:tc>
                  <a:txBody>
                    <a:bodyPr/>
                    <a:lstStyle/>
                    <a:p>
                      <a:pPr algn="l" fontAlgn="b"/>
                      <a:endParaRPr lang="en-IN" sz="2700" b="0" i="0" u="none" strike="noStrike">
                        <a:effectLst/>
                        <a:latin typeface="Arial" panose="020B0604020202020204" pitchFamily="34" charset="0"/>
                      </a:endParaRPr>
                    </a:p>
                  </a:txBody>
                  <a:tcPr marL="14076" marR="14076" marT="14076"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2700" b="0" i="0" u="none" strike="noStrike">
                        <a:effectLst/>
                        <a:latin typeface="Arial" panose="020B0604020202020204" pitchFamily="34" charset="0"/>
                      </a:endParaRPr>
                    </a:p>
                  </a:txBody>
                  <a:tcPr marL="14076" marR="14076" marT="14076"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l" fontAlgn="b"/>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2963485306"/>
                  </a:ext>
                </a:extLst>
              </a:tr>
              <a:tr h="315859">
                <a:tc>
                  <a:txBody>
                    <a:bodyPr/>
                    <a:lstStyle/>
                    <a:p>
                      <a:pPr algn="l" fontAlgn="b"/>
                      <a:r>
                        <a:rPr lang="en-IN" sz="1600" b="1" i="0" u="none" strike="noStrike">
                          <a:solidFill>
                            <a:srgbClr val="000000"/>
                          </a:solidFill>
                          <a:effectLst/>
                          <a:latin typeface="Calibri" panose="020F0502020204030204" pitchFamily="34" charset="0"/>
                        </a:rPr>
                        <a:t>Row Labels</a:t>
                      </a:r>
                      <a:endParaRPr lang="en-IN" sz="2700" b="0" i="0" u="none" strike="noStrike">
                        <a:effectLst/>
                        <a:latin typeface="Arial" panose="020B0604020202020204" pitchFamily="34" charset="0"/>
                      </a:endParaRPr>
                    </a:p>
                  </a:txBody>
                  <a:tcPr marL="14076" marR="14076" marT="14076"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600" b="1" i="0" u="none" strike="noStrike">
                          <a:solidFill>
                            <a:srgbClr val="000000"/>
                          </a:solidFill>
                          <a:effectLst/>
                          <a:latin typeface="Calibri" panose="020F0502020204030204" pitchFamily="34" charset="0"/>
                        </a:rPr>
                        <a:t>Average of Rating</a:t>
                      </a:r>
                      <a:endParaRPr lang="en-IN" sz="2700" b="0" i="0" u="none" strike="noStrike">
                        <a:effectLst/>
                        <a:latin typeface="Arial" panose="020B0604020202020204" pitchFamily="34" charset="0"/>
                      </a:endParaRPr>
                    </a:p>
                  </a:txBody>
                  <a:tcPr marL="14076" marR="14076" marT="14076"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600" b="1" i="0" u="none" strike="noStrike">
                          <a:solidFill>
                            <a:srgbClr val="000000"/>
                          </a:solidFill>
                          <a:effectLst/>
                          <a:latin typeface="Calibri" panose="020F0502020204030204" pitchFamily="34" charset="0"/>
                        </a:rPr>
                        <a:t>Count of RestaurantID</a:t>
                      </a:r>
                      <a:endParaRPr lang="en-IN" sz="2700" b="0" i="0" u="none" strike="noStrike">
                        <a:effectLst/>
                        <a:latin typeface="Arial" panose="020B0604020202020204" pitchFamily="34" charset="0"/>
                      </a:endParaRPr>
                    </a:p>
                  </a:txBody>
                  <a:tcPr marL="14076" marR="14076" marT="14076"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3911597847"/>
                  </a:ext>
                </a:extLst>
              </a:tr>
              <a:tr h="315859">
                <a:tc>
                  <a:txBody>
                    <a:bodyPr/>
                    <a:lstStyle/>
                    <a:p>
                      <a:pPr algn="l" fontAlgn="b"/>
                      <a:r>
                        <a:rPr lang="en-IN" sz="1600" b="0" i="0" u="none" strike="noStrike">
                          <a:solidFill>
                            <a:srgbClr val="000000"/>
                          </a:solidFill>
                          <a:effectLst/>
                          <a:latin typeface="Calibri" panose="020F0502020204030204" pitchFamily="34" charset="0"/>
                        </a:rPr>
                        <a:t>0-1000</a:t>
                      </a:r>
                      <a:endParaRPr lang="en-IN" sz="2700" b="0" i="0" u="none" strike="noStrike">
                        <a:effectLst/>
                        <a:latin typeface="Arial" panose="020B0604020202020204" pitchFamily="34" charset="0"/>
                      </a:endParaRPr>
                    </a:p>
                  </a:txBody>
                  <a:tcPr marL="14076" marR="14076" marT="14076"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600" b="0" i="0" u="none" strike="noStrike" dirty="0">
                          <a:solidFill>
                            <a:srgbClr val="000000"/>
                          </a:solidFill>
                          <a:effectLst/>
                          <a:latin typeface="Calibri" panose="020F0502020204030204" pitchFamily="34" charset="0"/>
                        </a:rPr>
                        <a:t>2.55</a:t>
                      </a:r>
                      <a:endParaRPr lang="en-IN" sz="2700" b="0" i="0" u="none" strike="noStrike" dirty="0">
                        <a:effectLst/>
                        <a:latin typeface="Arial" panose="020B0604020202020204" pitchFamily="34" charset="0"/>
                      </a:endParaRPr>
                    </a:p>
                  </a:txBody>
                  <a:tcPr marL="14076" marR="14076" marT="14076"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600" b="0" i="0" u="none" strike="noStrike">
                          <a:solidFill>
                            <a:srgbClr val="000000"/>
                          </a:solidFill>
                          <a:effectLst/>
                          <a:latin typeface="Calibri" panose="020F0502020204030204" pitchFamily="34" charset="0"/>
                        </a:rPr>
                        <a:t>6622</a:t>
                      </a:r>
                      <a:endParaRPr lang="en-IN" sz="2700" b="0" i="0" u="none" strike="noStrike">
                        <a:effectLst/>
                        <a:latin typeface="Arial" panose="020B0604020202020204" pitchFamily="34" charset="0"/>
                      </a:endParaRPr>
                    </a:p>
                  </a:txBody>
                  <a:tcPr marL="14076" marR="14076" marT="14076"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4028763296"/>
                  </a:ext>
                </a:extLst>
              </a:tr>
              <a:tr h="315859">
                <a:tc>
                  <a:txBody>
                    <a:bodyPr/>
                    <a:lstStyle/>
                    <a:p>
                      <a:pPr algn="l" fontAlgn="b"/>
                      <a:r>
                        <a:rPr lang="en-IN" sz="1600" b="0" i="0" u="none" strike="noStrike">
                          <a:solidFill>
                            <a:srgbClr val="000000"/>
                          </a:solidFill>
                          <a:effectLst/>
                          <a:latin typeface="Calibri" panose="020F0502020204030204" pitchFamily="34" charset="0"/>
                        </a:rPr>
                        <a:t>1000-2000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solidFill>
                      <a:srgbClr val="FFFF00"/>
                    </a:solidFill>
                  </a:tcPr>
                </a:tc>
                <a:tc>
                  <a:txBody>
                    <a:bodyPr/>
                    <a:lstStyle/>
                    <a:p>
                      <a:pPr algn="r" fontAlgn="b"/>
                      <a:r>
                        <a:rPr lang="en-IN" sz="1600" b="0" i="0" u="none" strike="noStrike">
                          <a:solidFill>
                            <a:srgbClr val="000000"/>
                          </a:solidFill>
                          <a:effectLst/>
                          <a:latin typeface="Calibri" panose="020F0502020204030204" pitchFamily="34" charset="0"/>
                        </a:rPr>
                        <a:t>3.51</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solidFill>
                      <a:srgbClr val="FFFF00"/>
                    </a:solidFill>
                  </a:tcPr>
                </a:tc>
                <a:tc>
                  <a:txBody>
                    <a:bodyPr/>
                    <a:lstStyle/>
                    <a:p>
                      <a:pPr algn="r" fontAlgn="b"/>
                      <a:r>
                        <a:rPr lang="en-IN" sz="1600" b="0" i="0" u="none" strike="noStrike">
                          <a:solidFill>
                            <a:srgbClr val="000000"/>
                          </a:solidFill>
                          <a:effectLst/>
                          <a:latin typeface="Calibri" panose="020F0502020204030204" pitchFamily="34" charset="0"/>
                        </a:rPr>
                        <a:t>858</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solidFill>
                      <a:srgbClr val="FFFF00"/>
                    </a:solidFill>
                  </a:tcPr>
                </a:tc>
                <a:extLst>
                  <a:ext uri="{0D108BD9-81ED-4DB2-BD59-A6C34878D82A}">
                    <a16:rowId xmlns:a16="http://schemas.microsoft.com/office/drawing/2014/main" val="3210258553"/>
                  </a:ext>
                </a:extLst>
              </a:tr>
              <a:tr h="315859">
                <a:tc>
                  <a:txBody>
                    <a:bodyPr/>
                    <a:lstStyle/>
                    <a:p>
                      <a:pPr algn="l" fontAlgn="b"/>
                      <a:r>
                        <a:rPr lang="en-IN" sz="1600" b="0" i="0" u="none" strike="noStrike">
                          <a:solidFill>
                            <a:srgbClr val="000000"/>
                          </a:solidFill>
                          <a:effectLst/>
                          <a:latin typeface="Calibri" panose="020F0502020204030204" pitchFamily="34" charset="0"/>
                        </a:rPr>
                        <a:t>2000-3000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solidFill>
                      <a:srgbClr val="FFFF00"/>
                    </a:solidFill>
                  </a:tcPr>
                </a:tc>
                <a:tc>
                  <a:txBody>
                    <a:bodyPr/>
                    <a:lstStyle/>
                    <a:p>
                      <a:pPr algn="r" fontAlgn="b"/>
                      <a:r>
                        <a:rPr lang="en-IN" sz="1600" b="0" i="0" u="none" strike="noStrike" dirty="0">
                          <a:solidFill>
                            <a:srgbClr val="000000"/>
                          </a:solidFill>
                          <a:effectLst/>
                          <a:latin typeface="Calibri" panose="020F0502020204030204" pitchFamily="34" charset="0"/>
                        </a:rPr>
                        <a:t>3.57</a:t>
                      </a:r>
                      <a:endParaRPr lang="en-IN" sz="2700" b="0" i="0" u="none" strike="noStrike" dirty="0">
                        <a:effectLst/>
                        <a:latin typeface="Arial" panose="020B0604020202020204" pitchFamily="34" charset="0"/>
                      </a:endParaRPr>
                    </a:p>
                  </a:txBody>
                  <a:tcPr marL="14076" marR="14076" marT="14076" marB="0" anchor="b">
                    <a:lnL>
                      <a:noFill/>
                    </a:lnL>
                    <a:lnR>
                      <a:noFill/>
                    </a:lnR>
                    <a:lnT>
                      <a:noFill/>
                    </a:lnT>
                    <a:lnB>
                      <a:noFill/>
                    </a:lnB>
                    <a:solidFill>
                      <a:srgbClr val="FFFF00"/>
                    </a:solidFill>
                  </a:tcPr>
                </a:tc>
                <a:tc>
                  <a:txBody>
                    <a:bodyPr/>
                    <a:lstStyle/>
                    <a:p>
                      <a:pPr algn="r" fontAlgn="b"/>
                      <a:r>
                        <a:rPr lang="en-IN" sz="1600" b="0" i="0" u="none" strike="noStrike" dirty="0">
                          <a:solidFill>
                            <a:srgbClr val="000000"/>
                          </a:solidFill>
                          <a:effectLst/>
                          <a:latin typeface="Calibri" panose="020F0502020204030204" pitchFamily="34" charset="0"/>
                        </a:rPr>
                        <a:t>240</a:t>
                      </a:r>
                      <a:endParaRPr lang="en-IN" sz="2700" b="0" i="0" u="none" strike="noStrike" dirty="0">
                        <a:effectLst/>
                        <a:latin typeface="Arial" panose="020B0604020202020204" pitchFamily="34" charset="0"/>
                      </a:endParaRPr>
                    </a:p>
                  </a:txBody>
                  <a:tcPr marL="14076" marR="14076" marT="14076" marB="0" anchor="b">
                    <a:lnL>
                      <a:noFill/>
                    </a:lnL>
                    <a:lnR>
                      <a:noFill/>
                    </a:lnR>
                    <a:lnT>
                      <a:noFill/>
                    </a:lnT>
                    <a:lnB>
                      <a:noFill/>
                    </a:lnB>
                    <a:solidFill>
                      <a:srgbClr val="FFFF00"/>
                    </a:solidFill>
                  </a:tcPr>
                </a:tc>
                <a:extLst>
                  <a:ext uri="{0D108BD9-81ED-4DB2-BD59-A6C34878D82A}">
                    <a16:rowId xmlns:a16="http://schemas.microsoft.com/office/drawing/2014/main" val="2709454362"/>
                  </a:ext>
                </a:extLst>
              </a:tr>
              <a:tr h="315859">
                <a:tc>
                  <a:txBody>
                    <a:bodyPr/>
                    <a:lstStyle/>
                    <a:p>
                      <a:pPr algn="l" fontAlgn="b"/>
                      <a:r>
                        <a:rPr lang="en-IN" sz="1600" b="0" i="0" u="none" strike="noStrike">
                          <a:solidFill>
                            <a:srgbClr val="000000"/>
                          </a:solidFill>
                          <a:effectLst/>
                          <a:latin typeface="Calibri" panose="020F0502020204030204" pitchFamily="34" charset="0"/>
                        </a:rPr>
                        <a:t>3000-4000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3.65</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77</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3271657343"/>
                  </a:ext>
                </a:extLst>
              </a:tr>
              <a:tr h="315859">
                <a:tc>
                  <a:txBody>
                    <a:bodyPr/>
                    <a:lstStyle/>
                    <a:p>
                      <a:pPr algn="l" fontAlgn="b"/>
                      <a:r>
                        <a:rPr lang="en-IN" sz="1600" b="0" i="0" u="none" strike="noStrike">
                          <a:solidFill>
                            <a:srgbClr val="000000"/>
                          </a:solidFill>
                          <a:effectLst/>
                          <a:latin typeface="Calibri" panose="020F0502020204030204" pitchFamily="34" charset="0"/>
                        </a:rPr>
                        <a:t>4000-5000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3.99</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43</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589860181"/>
                  </a:ext>
                </a:extLst>
              </a:tr>
              <a:tr h="315859">
                <a:tc>
                  <a:txBody>
                    <a:bodyPr/>
                    <a:lstStyle/>
                    <a:p>
                      <a:pPr algn="l" fontAlgn="b"/>
                      <a:r>
                        <a:rPr lang="en-IN" sz="1600" b="0" i="0" u="none" strike="noStrike">
                          <a:solidFill>
                            <a:srgbClr val="000000"/>
                          </a:solidFill>
                          <a:effectLst/>
                          <a:latin typeface="Calibri" panose="020F0502020204030204" pitchFamily="34" charset="0"/>
                        </a:rPr>
                        <a:t>5000-6000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3.86</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21</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42060259"/>
                  </a:ext>
                </a:extLst>
              </a:tr>
              <a:tr h="315859">
                <a:tc>
                  <a:txBody>
                    <a:bodyPr/>
                    <a:lstStyle/>
                    <a:p>
                      <a:pPr algn="l" fontAlgn="b"/>
                      <a:r>
                        <a:rPr lang="en-IN" sz="1600" b="0" i="0" u="none" strike="noStrike">
                          <a:solidFill>
                            <a:srgbClr val="000000"/>
                          </a:solidFill>
                          <a:effectLst/>
                          <a:latin typeface="Calibri" panose="020F0502020204030204" pitchFamily="34" charset="0"/>
                        </a:rPr>
                        <a:t>6000-7000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3.80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8</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2684973801"/>
                  </a:ext>
                </a:extLst>
              </a:tr>
              <a:tr h="315859">
                <a:tc>
                  <a:txBody>
                    <a:bodyPr/>
                    <a:lstStyle/>
                    <a:p>
                      <a:pPr algn="l" fontAlgn="b"/>
                      <a:r>
                        <a:rPr lang="en-IN" sz="1600" b="0" i="0" u="none" strike="noStrike">
                          <a:solidFill>
                            <a:srgbClr val="000000"/>
                          </a:solidFill>
                          <a:effectLst/>
                          <a:latin typeface="Calibri" panose="020F0502020204030204" pitchFamily="34" charset="0"/>
                        </a:rPr>
                        <a:t>7000-8000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4.10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1</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770360659"/>
                  </a:ext>
                </a:extLst>
              </a:tr>
              <a:tr h="315859">
                <a:tc>
                  <a:txBody>
                    <a:bodyPr/>
                    <a:lstStyle/>
                    <a:p>
                      <a:pPr algn="l" fontAlgn="b"/>
                      <a:r>
                        <a:rPr lang="en-IN" sz="1600" b="0" i="0" u="none" strike="noStrike">
                          <a:solidFill>
                            <a:srgbClr val="000000"/>
                          </a:solidFill>
                          <a:effectLst/>
                          <a:latin typeface="Calibri" panose="020F0502020204030204" pitchFamily="34" charset="0"/>
                        </a:rPr>
                        <a:t>8000-9000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4.05</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2</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2863221645"/>
                  </a:ext>
                </a:extLst>
              </a:tr>
              <a:tr h="315859">
                <a:tc>
                  <a:txBody>
                    <a:bodyPr/>
                    <a:lstStyle/>
                    <a:p>
                      <a:pPr algn="l" fontAlgn="b"/>
                      <a:r>
                        <a:rPr lang="en-IN" sz="1600" b="0" i="0" u="none" strike="noStrike">
                          <a:solidFill>
                            <a:srgbClr val="000000"/>
                          </a:solidFill>
                          <a:effectLst/>
                          <a:latin typeface="Calibri" panose="020F0502020204030204" pitchFamily="34" charset="0"/>
                        </a:rPr>
                        <a:t>9000-10000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4.70</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tc>
                  <a:txBody>
                    <a:bodyPr/>
                    <a:lstStyle/>
                    <a:p>
                      <a:pPr algn="r" fontAlgn="b"/>
                      <a:r>
                        <a:rPr lang="en-IN" sz="1600" b="0" i="0" u="none" strike="noStrike">
                          <a:solidFill>
                            <a:srgbClr val="000000"/>
                          </a:solidFill>
                          <a:effectLst/>
                          <a:latin typeface="Calibri" panose="020F0502020204030204" pitchFamily="34" charset="0"/>
                        </a:rPr>
                        <a:t>1</a:t>
                      </a:r>
                      <a:endParaRPr lang="en-IN" sz="2700" b="0" i="0" u="none" strike="noStrike">
                        <a:effectLst/>
                        <a:latin typeface="Arial" panose="020B0604020202020204" pitchFamily="34" charset="0"/>
                      </a:endParaRPr>
                    </a:p>
                  </a:txBody>
                  <a:tcPr marL="14076" marR="14076" marT="14076" marB="0" anchor="b">
                    <a:lnL>
                      <a:noFill/>
                    </a:lnL>
                    <a:lnR>
                      <a:noFill/>
                    </a:lnR>
                    <a:lnT>
                      <a:noFill/>
                    </a:lnT>
                    <a:lnB>
                      <a:noFill/>
                    </a:lnB>
                    <a:noFill/>
                  </a:tcPr>
                </a:tc>
                <a:extLst>
                  <a:ext uri="{0D108BD9-81ED-4DB2-BD59-A6C34878D82A}">
                    <a16:rowId xmlns:a16="http://schemas.microsoft.com/office/drawing/2014/main" val="2267003927"/>
                  </a:ext>
                </a:extLst>
              </a:tr>
              <a:tr h="315859">
                <a:tc>
                  <a:txBody>
                    <a:bodyPr/>
                    <a:lstStyle/>
                    <a:p>
                      <a:pPr algn="l" fontAlgn="b"/>
                      <a:r>
                        <a:rPr lang="en-IN" sz="1600" b="0" i="0" u="none" strike="noStrike">
                          <a:solidFill>
                            <a:srgbClr val="000000"/>
                          </a:solidFill>
                          <a:effectLst/>
                          <a:latin typeface="Calibri" panose="020F0502020204030204" pitchFamily="34" charset="0"/>
                        </a:rPr>
                        <a:t>&gt;10000</a:t>
                      </a:r>
                      <a:endParaRPr lang="en-IN" sz="2700" b="0" i="0" u="none" strike="noStrike">
                        <a:effectLst/>
                        <a:latin typeface="Arial" panose="020B0604020202020204" pitchFamily="34" charset="0"/>
                      </a:endParaRPr>
                    </a:p>
                  </a:txBody>
                  <a:tcPr marL="14076" marR="14076" marT="14076"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4.50</a:t>
                      </a:r>
                      <a:endParaRPr lang="en-IN" sz="2700" b="0" i="0" u="none" strike="noStrike">
                        <a:effectLst/>
                        <a:latin typeface="Arial" panose="020B0604020202020204" pitchFamily="34" charset="0"/>
                      </a:endParaRPr>
                    </a:p>
                  </a:txBody>
                  <a:tcPr marL="14076" marR="14076" marT="14076"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600" b="0" i="0" u="none" strike="noStrike">
                          <a:solidFill>
                            <a:srgbClr val="000000"/>
                          </a:solidFill>
                          <a:effectLst/>
                          <a:latin typeface="Calibri" panose="020F0502020204030204" pitchFamily="34" charset="0"/>
                        </a:rPr>
                        <a:t>1</a:t>
                      </a:r>
                      <a:endParaRPr lang="en-IN" sz="2700" b="0" i="0" u="none" strike="noStrike">
                        <a:effectLst/>
                        <a:latin typeface="Arial" panose="020B0604020202020204" pitchFamily="34" charset="0"/>
                      </a:endParaRPr>
                    </a:p>
                  </a:txBody>
                  <a:tcPr marL="14076" marR="14076" marT="14076"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840365939"/>
                  </a:ext>
                </a:extLst>
              </a:tr>
              <a:tr h="315859">
                <a:tc>
                  <a:txBody>
                    <a:bodyPr/>
                    <a:lstStyle/>
                    <a:p>
                      <a:pPr algn="l" fontAlgn="b"/>
                      <a:r>
                        <a:rPr lang="en-IN" sz="1600" b="1" i="0" u="none" strike="noStrike">
                          <a:solidFill>
                            <a:srgbClr val="000000"/>
                          </a:solidFill>
                          <a:effectLst/>
                          <a:latin typeface="Calibri" panose="020F0502020204030204" pitchFamily="34" charset="0"/>
                        </a:rPr>
                        <a:t>Grand Total</a:t>
                      </a:r>
                      <a:endParaRPr lang="en-IN" sz="2700" b="0" i="0" u="none" strike="noStrike">
                        <a:effectLst/>
                        <a:latin typeface="Arial" panose="020B0604020202020204" pitchFamily="34" charset="0"/>
                      </a:endParaRPr>
                    </a:p>
                  </a:txBody>
                  <a:tcPr marL="14076" marR="14076" marT="14076"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600" b="1" i="0" u="none" strike="noStrike">
                          <a:solidFill>
                            <a:srgbClr val="000000"/>
                          </a:solidFill>
                          <a:effectLst/>
                          <a:latin typeface="Calibri" panose="020F0502020204030204" pitchFamily="34" charset="0"/>
                        </a:rPr>
                        <a:t>2.71</a:t>
                      </a:r>
                      <a:endParaRPr lang="en-IN" sz="2700" b="0" i="0" u="none" strike="noStrike">
                        <a:effectLst/>
                        <a:latin typeface="Arial" panose="020B0604020202020204" pitchFamily="34" charset="0"/>
                      </a:endParaRPr>
                    </a:p>
                  </a:txBody>
                  <a:tcPr marL="14076" marR="14076" marT="14076"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600" b="1" i="0" u="none" strike="noStrike" dirty="0">
                          <a:solidFill>
                            <a:srgbClr val="000000"/>
                          </a:solidFill>
                          <a:effectLst/>
                          <a:latin typeface="Calibri" panose="020F0502020204030204" pitchFamily="34" charset="0"/>
                        </a:rPr>
                        <a:t>7874</a:t>
                      </a:r>
                      <a:endParaRPr lang="en-IN" sz="2700" b="0" i="0" u="none" strike="noStrike" dirty="0">
                        <a:effectLst/>
                        <a:latin typeface="Arial" panose="020B0604020202020204" pitchFamily="34" charset="0"/>
                      </a:endParaRPr>
                    </a:p>
                  </a:txBody>
                  <a:tcPr marL="14076" marR="14076" marT="14076"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251006721"/>
                  </a:ext>
                </a:extLst>
              </a:tr>
            </a:tbl>
          </a:graphicData>
        </a:graphic>
      </p:graphicFrame>
      <mc:AlternateContent xmlns:mc="http://schemas.openxmlformats.org/markup-compatibility/2006" xmlns:p14="http://schemas.microsoft.com/office/powerpoint/2010/main" xmlns:aink="http://schemas.microsoft.com/office/drawing/2016/ink">
        <mc:Choice Requires="p14 aink">
          <p:contentPart p14:bwMode="auto" r:id="rId2">
            <p14:nvContentPartPr>
              <p14:cNvPr id="5" name="Ink 4">
                <a:extLst>
                  <a:ext uri="{FF2B5EF4-FFF2-40B4-BE49-F238E27FC236}">
                    <a16:creationId xmlns:a16="http://schemas.microsoft.com/office/drawing/2014/main" id="{65504EBC-DADE-700E-82F4-C72544A948A4}"/>
                  </a:ext>
                </a:extLst>
              </p14:cNvPr>
              <p14:cNvContentPartPr/>
              <p14:nvPr/>
            </p14:nvContentPartPr>
            <p14:xfrm>
              <a:off x="8316606" y="4317385"/>
              <a:ext cx="360" cy="360"/>
            </p14:xfrm>
          </p:contentPart>
        </mc:Choice>
        <mc:Fallback xmlns="">
          <p:pic>
            <p:nvPicPr>
              <p:cNvPr id="5" name="Ink 4">
                <a:extLst>
                  <a:ext uri="{FF2B5EF4-FFF2-40B4-BE49-F238E27FC236}">
                    <a16:creationId xmlns:a16="http://schemas.microsoft.com/office/drawing/2014/main" id="{65504EBC-DADE-700E-82F4-C72544A948A4}"/>
                  </a:ext>
                </a:extLst>
              </p:cNvPr>
              <p:cNvPicPr/>
              <p:nvPr/>
            </p:nvPicPr>
            <p:blipFill>
              <a:blip r:embed="rId3"/>
              <a:stretch>
                <a:fillRect/>
              </a:stretch>
            </p:blipFill>
            <p:spPr>
              <a:xfrm>
                <a:off x="8307966" y="4263745"/>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2" name="Ink 11">
                <a:extLst>
                  <a:ext uri="{FF2B5EF4-FFF2-40B4-BE49-F238E27FC236}">
                    <a16:creationId xmlns:a16="http://schemas.microsoft.com/office/drawing/2014/main" id="{8A7354BE-7FD2-B4AF-879D-C035F118D607}"/>
                  </a:ext>
                </a:extLst>
              </p14:cNvPr>
              <p14:cNvContentPartPr/>
              <p14:nvPr/>
            </p14:nvContentPartPr>
            <p14:xfrm>
              <a:off x="9891606" y="2345665"/>
              <a:ext cx="360" cy="360"/>
            </p14:xfrm>
          </p:contentPart>
        </mc:Choice>
        <mc:Fallback xmlns="">
          <p:pic>
            <p:nvPicPr>
              <p:cNvPr id="12" name="Ink 11">
                <a:extLst>
                  <a:ext uri="{FF2B5EF4-FFF2-40B4-BE49-F238E27FC236}">
                    <a16:creationId xmlns:a16="http://schemas.microsoft.com/office/drawing/2014/main" id="{8A7354BE-7FD2-B4AF-879D-C035F118D607}"/>
                  </a:ext>
                </a:extLst>
              </p:cNvPr>
              <p:cNvPicPr/>
              <p:nvPr/>
            </p:nvPicPr>
            <p:blipFill>
              <a:blip r:embed="rId5"/>
              <a:stretch>
                <a:fillRect/>
              </a:stretch>
            </p:blipFill>
            <p:spPr>
              <a:xfrm>
                <a:off x="9882606" y="2292025"/>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6">
            <p14:nvContentPartPr>
              <p14:cNvPr id="14" name="Ink 13">
                <a:extLst>
                  <a:ext uri="{FF2B5EF4-FFF2-40B4-BE49-F238E27FC236}">
                    <a16:creationId xmlns:a16="http://schemas.microsoft.com/office/drawing/2014/main" id="{2B2D96F8-7408-EE0B-0237-B99F454AA65A}"/>
                  </a:ext>
                </a:extLst>
              </p14:cNvPr>
              <p14:cNvContentPartPr/>
              <p14:nvPr/>
            </p14:nvContentPartPr>
            <p14:xfrm>
              <a:off x="5175246" y="4440505"/>
              <a:ext cx="360" cy="360"/>
            </p14:xfrm>
          </p:contentPart>
        </mc:Choice>
        <mc:Fallback xmlns="">
          <p:pic>
            <p:nvPicPr>
              <p:cNvPr id="14" name="Ink 13">
                <a:extLst>
                  <a:ext uri="{FF2B5EF4-FFF2-40B4-BE49-F238E27FC236}">
                    <a16:creationId xmlns:a16="http://schemas.microsoft.com/office/drawing/2014/main" id="{2B2D96F8-7408-EE0B-0237-B99F454AA65A}"/>
                  </a:ext>
                </a:extLst>
              </p:cNvPr>
              <p:cNvPicPr/>
              <p:nvPr/>
            </p:nvPicPr>
            <p:blipFill>
              <a:blip r:embed="rId7"/>
              <a:stretch>
                <a:fillRect/>
              </a:stretch>
            </p:blipFill>
            <p:spPr>
              <a:xfrm>
                <a:off x="5166606" y="4386865"/>
                <a:ext cx="18000" cy="108000"/>
              </a:xfrm>
              <a:prstGeom prst="rect">
                <a:avLst/>
              </a:prstGeom>
            </p:spPr>
          </p:pic>
        </mc:Fallback>
      </mc:AlternateContent>
      <p:grpSp>
        <p:nvGrpSpPr>
          <p:cNvPr id="19" name="Group 18">
            <a:extLst>
              <a:ext uri="{FF2B5EF4-FFF2-40B4-BE49-F238E27FC236}">
                <a16:creationId xmlns:a16="http://schemas.microsoft.com/office/drawing/2014/main" id="{0FD8600C-6F0B-6024-19A9-1B9654D983DE}"/>
              </a:ext>
            </a:extLst>
          </p:cNvPr>
          <p:cNvGrpSpPr/>
          <p:nvPr/>
        </p:nvGrpSpPr>
        <p:grpSpPr>
          <a:xfrm>
            <a:off x="3089046" y="3940465"/>
            <a:ext cx="3240" cy="30960"/>
            <a:chOff x="3089046" y="3940465"/>
            <a:chExt cx="3240" cy="30960"/>
          </a:xfrm>
        </p:grpSpPr>
        <mc:AlternateContent xmlns:mc="http://schemas.openxmlformats.org/markup-compatibility/2006" xmlns:p14="http://schemas.microsoft.com/office/powerpoint/2010/main" xmlns:aink="http://schemas.microsoft.com/office/drawing/2016/ink">
          <mc:Choice Requires="p14 aink">
            <p:contentPart p14:bwMode="auto" r:id="rId8">
              <p14:nvContentPartPr>
                <p14:cNvPr id="16" name="Ink 15">
                  <a:extLst>
                    <a:ext uri="{FF2B5EF4-FFF2-40B4-BE49-F238E27FC236}">
                      <a16:creationId xmlns:a16="http://schemas.microsoft.com/office/drawing/2014/main" id="{BE9FBAEE-18D9-C38C-A9FD-E91A24BBCC8F}"/>
                    </a:ext>
                  </a:extLst>
                </p14:cNvPr>
                <p14:cNvContentPartPr/>
                <p14:nvPr/>
              </p14:nvContentPartPr>
              <p14:xfrm>
                <a:off x="3091926" y="3971065"/>
                <a:ext cx="360" cy="360"/>
              </p14:xfrm>
            </p:contentPart>
          </mc:Choice>
          <mc:Fallback xmlns="">
            <p:pic>
              <p:nvPicPr>
                <p:cNvPr id="16" name="Ink 15">
                  <a:extLst>
                    <a:ext uri="{FF2B5EF4-FFF2-40B4-BE49-F238E27FC236}">
                      <a16:creationId xmlns:a16="http://schemas.microsoft.com/office/drawing/2014/main" id="{BE9FBAEE-18D9-C38C-A9FD-E91A24BBCC8F}"/>
                    </a:ext>
                  </a:extLst>
                </p:cNvPr>
                <p:cNvPicPr/>
                <p:nvPr/>
              </p:nvPicPr>
              <p:blipFill>
                <a:blip r:embed="rId7"/>
                <a:stretch>
                  <a:fillRect/>
                </a:stretch>
              </p:blipFill>
              <p:spPr>
                <a:xfrm>
                  <a:off x="3083286" y="3917065"/>
                  <a:ext cx="18000" cy="10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9">
              <p14:nvContentPartPr>
                <p14:cNvPr id="17" name="Ink 16">
                  <a:extLst>
                    <a:ext uri="{FF2B5EF4-FFF2-40B4-BE49-F238E27FC236}">
                      <a16:creationId xmlns:a16="http://schemas.microsoft.com/office/drawing/2014/main" id="{CE26C103-6641-7C5A-64DD-D5AF173622F9}"/>
                    </a:ext>
                  </a:extLst>
                </p14:cNvPr>
                <p14:cNvContentPartPr/>
                <p14:nvPr/>
              </p14:nvContentPartPr>
              <p14:xfrm>
                <a:off x="3089046" y="3940465"/>
                <a:ext cx="360" cy="360"/>
              </p14:xfrm>
            </p:contentPart>
          </mc:Choice>
          <mc:Fallback xmlns="">
            <p:pic>
              <p:nvPicPr>
                <p:cNvPr id="17" name="Ink 16">
                  <a:extLst>
                    <a:ext uri="{FF2B5EF4-FFF2-40B4-BE49-F238E27FC236}">
                      <a16:creationId xmlns:a16="http://schemas.microsoft.com/office/drawing/2014/main" id="{CE26C103-6641-7C5A-64DD-D5AF173622F9}"/>
                    </a:ext>
                  </a:extLst>
                </p:cNvPr>
                <p:cNvPicPr/>
                <p:nvPr/>
              </p:nvPicPr>
              <p:blipFill>
                <a:blip r:embed="rId10"/>
                <a:stretch>
                  <a:fillRect/>
                </a:stretch>
              </p:blipFill>
              <p:spPr>
                <a:xfrm>
                  <a:off x="3080406" y="3886465"/>
                  <a:ext cx="18000" cy="108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20" name="Ink 19">
                <a:extLst>
                  <a:ext uri="{FF2B5EF4-FFF2-40B4-BE49-F238E27FC236}">
                    <a16:creationId xmlns:a16="http://schemas.microsoft.com/office/drawing/2014/main" id="{9118E357-3995-37C8-B136-ACC9571D64D1}"/>
                  </a:ext>
                </a:extLst>
              </p14:cNvPr>
              <p14:cNvContentPartPr/>
              <p14:nvPr/>
            </p14:nvContentPartPr>
            <p14:xfrm>
              <a:off x="-482154" y="-650255"/>
              <a:ext cx="360" cy="360"/>
            </p14:xfrm>
          </p:contentPart>
        </mc:Choice>
        <mc:Fallback xmlns="">
          <p:pic>
            <p:nvPicPr>
              <p:cNvPr id="20" name="Ink 19">
                <a:extLst>
                  <a:ext uri="{FF2B5EF4-FFF2-40B4-BE49-F238E27FC236}">
                    <a16:creationId xmlns:a16="http://schemas.microsoft.com/office/drawing/2014/main" id="{9118E357-3995-37C8-B136-ACC9571D64D1}"/>
                  </a:ext>
                </a:extLst>
              </p:cNvPr>
              <p:cNvPicPr/>
              <p:nvPr/>
            </p:nvPicPr>
            <p:blipFill>
              <a:blip r:embed="rId12"/>
              <a:stretch>
                <a:fillRect/>
              </a:stretch>
            </p:blipFill>
            <p:spPr>
              <a:xfrm>
                <a:off x="-488274" y="-65637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1" name="Ink 20">
                <a:extLst>
                  <a:ext uri="{FF2B5EF4-FFF2-40B4-BE49-F238E27FC236}">
                    <a16:creationId xmlns:a16="http://schemas.microsoft.com/office/drawing/2014/main" id="{0117296F-403F-6F43-50B1-D5A1D79D4BA7}"/>
                  </a:ext>
                </a:extLst>
              </p14:cNvPr>
              <p14:cNvContentPartPr/>
              <p14:nvPr/>
            </p14:nvContentPartPr>
            <p14:xfrm>
              <a:off x="4850166" y="1608745"/>
              <a:ext cx="360" cy="360"/>
            </p14:xfrm>
          </p:contentPart>
        </mc:Choice>
        <mc:Fallback xmlns="">
          <p:pic>
            <p:nvPicPr>
              <p:cNvPr id="21" name="Ink 20">
                <a:extLst>
                  <a:ext uri="{FF2B5EF4-FFF2-40B4-BE49-F238E27FC236}">
                    <a16:creationId xmlns:a16="http://schemas.microsoft.com/office/drawing/2014/main" id="{0117296F-403F-6F43-50B1-D5A1D79D4BA7}"/>
                  </a:ext>
                </a:extLst>
              </p:cNvPr>
              <p:cNvPicPr/>
              <p:nvPr/>
            </p:nvPicPr>
            <p:blipFill>
              <a:blip r:embed="rId12"/>
              <a:stretch>
                <a:fillRect/>
              </a:stretch>
            </p:blipFill>
            <p:spPr>
              <a:xfrm>
                <a:off x="4844046" y="1602625"/>
                <a:ext cx="12600" cy="12600"/>
              </a:xfrm>
              <a:prstGeom prst="rect">
                <a:avLst/>
              </a:prstGeom>
            </p:spPr>
          </p:pic>
        </mc:Fallback>
      </mc:AlternateContent>
    </p:spTree>
    <p:extLst>
      <p:ext uri="{BB962C8B-B14F-4D97-AF65-F5344CB8AC3E}">
        <p14:creationId xmlns:p14="http://schemas.microsoft.com/office/powerpoint/2010/main" val="1826157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3F9E774-F054-4892-8E69-C76B2C8545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a:gradFill>
            <a:gsLst>
              <a:gs pos="0">
                <a:srgbClr val="F78925"/>
              </a:gs>
              <a:gs pos="50000">
                <a:srgbClr val="D54209"/>
              </a:gs>
              <a:gs pos="100000">
                <a:srgbClr val="8D0000"/>
              </a:gs>
            </a:gsLst>
            <a:lin ang="2520000" scaled="0"/>
          </a:gradFill>
        </p:spPr>
      </p:pic>
      <p:pic>
        <p:nvPicPr>
          <p:cNvPr id="7" name="Picture 6">
            <a:extLst>
              <a:ext uri="{FF2B5EF4-FFF2-40B4-BE49-F238E27FC236}">
                <a16:creationId xmlns:a16="http://schemas.microsoft.com/office/drawing/2014/main" id="{BEF6A099-2A38-4C66-88FF-FDBCB564E5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a:extLst>
              <a:ext uri="{FF2B5EF4-FFF2-40B4-BE49-F238E27FC236}">
                <a16:creationId xmlns:a16="http://schemas.microsoft.com/office/drawing/2014/main" id="{D0D98427-7B26-46E2-93FE-CB8CD3854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5A4233-F980-4EF6-B2C0-D7C63E752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2" y="609600"/>
            <a:ext cx="4959094" cy="1368198"/>
          </a:xfrm>
          <a:prstGeom prst="rect">
            <a:avLst/>
          </a:pr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97C2F06-AFE2-FBDD-28D8-B040A0D4CC90}"/>
              </a:ext>
            </a:extLst>
          </p:cNvPr>
          <p:cNvSpPr>
            <a:spLocks noGrp="1"/>
          </p:cNvSpPr>
          <p:nvPr>
            <p:ph type="title"/>
          </p:nvPr>
        </p:nvSpPr>
        <p:spPr>
          <a:xfrm>
            <a:off x="680321" y="753228"/>
            <a:ext cx="4136123" cy="1080938"/>
          </a:xfrm>
        </p:spPr>
        <p:txBody>
          <a:bodyPr>
            <a:normAutofit/>
          </a:bodyPr>
          <a:lstStyle/>
          <a:p>
            <a:r>
              <a:rPr lang="en-US" sz="2200">
                <a:solidFill>
                  <a:srgbClr val="FFFFFF"/>
                </a:solidFill>
              </a:rPr>
              <a:t>Distribution of number of restaurants of different price ranges across countries  </a:t>
            </a:r>
          </a:p>
        </p:txBody>
      </p:sp>
      <p:pic>
        <p:nvPicPr>
          <p:cNvPr id="12" name="Picture 11">
            <a:extLst>
              <a:ext uri="{FF2B5EF4-FFF2-40B4-BE49-F238E27FC236}">
                <a16:creationId xmlns:a16="http://schemas.microsoft.com/office/drawing/2014/main" id="{3B7E3E62-AACE-4D18-93B3-B4C452E287C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2" y="1970241"/>
            <a:ext cx="4956048" cy="199787"/>
          </a:xfrm>
          <a:prstGeom prst="rect">
            <a:avLst/>
          </a:prstGeom>
        </p:spPr>
      </p:pic>
      <p:sp>
        <p:nvSpPr>
          <p:cNvPr id="3" name="Content Placeholder 2">
            <a:extLst>
              <a:ext uri="{FF2B5EF4-FFF2-40B4-BE49-F238E27FC236}">
                <a16:creationId xmlns:a16="http://schemas.microsoft.com/office/drawing/2014/main" id="{D1F9F88F-5A84-88DA-DFB5-AD3C6F6A3430}"/>
              </a:ext>
            </a:extLst>
          </p:cNvPr>
          <p:cNvSpPr>
            <a:spLocks noGrp="1"/>
          </p:cNvSpPr>
          <p:nvPr>
            <p:ph idx="1"/>
          </p:nvPr>
        </p:nvSpPr>
        <p:spPr>
          <a:xfrm>
            <a:off x="144379" y="2336873"/>
            <a:ext cx="4192231" cy="4136116"/>
          </a:xfrm>
        </p:spPr>
        <p:txBody>
          <a:bodyPr>
            <a:normAutofit/>
          </a:bodyPr>
          <a:lstStyle/>
          <a:p>
            <a:r>
              <a:rPr lang="en-US" sz="1800" dirty="0"/>
              <a:t>To analyze this, we will need a pivot column chart :</a:t>
            </a:r>
          </a:p>
          <a:p>
            <a:r>
              <a:rPr lang="en-US" sz="1800" dirty="0"/>
              <a:t>Considering price ranges 1,2,3,4 as budget , moderate , expensive , luxury </a:t>
            </a:r>
          </a:p>
          <a:p>
            <a:r>
              <a:rPr lang="en-US" sz="1800" dirty="0"/>
              <a:t>Here we can clearly notice that the number of restaurants are high for India and USA , price range of 4 ( highest )  dominates in Brazil , Sri Lanka , Qatar , South Africa  which clearly tells us that the LUXURY category  is dominating in these countries whereas other countries have a price range of moderate to expensive in dominance </a:t>
            </a:r>
          </a:p>
          <a:p>
            <a:pPr marL="0" indent="0">
              <a:buNone/>
            </a:pPr>
            <a:endParaRPr lang="en-US" sz="1400" dirty="0">
              <a:solidFill>
                <a:srgbClr val="FFFFFF"/>
              </a:solidFill>
            </a:endParaRPr>
          </a:p>
        </p:txBody>
      </p:sp>
      <p:sp useBgFill="1">
        <p:nvSpPr>
          <p:cNvPr id="14" name="Rectangle 13">
            <a:extLst>
              <a:ext uri="{FF2B5EF4-FFF2-40B4-BE49-F238E27FC236}">
                <a16:creationId xmlns:a16="http://schemas.microsoft.com/office/drawing/2014/main" id="{421B5709-714B-4EA8-8C75-C105D9B4D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6090" y="642795"/>
            <a:ext cx="6272654" cy="5575126"/>
          </a:xfrm>
          <a:prstGeom prst="rect">
            <a:avLst/>
          </a:prstGeom>
          <a:ln>
            <a:noFill/>
          </a:ln>
          <a:effectLst>
            <a:outerShdw blurRad="76200" dist="63500" dir="5040000" algn="t" rotWithShape="0">
              <a:prstClr val="black">
                <a:alpha val="4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BA94D164-FE9A-6FCF-A78B-B6DCD060764D}"/>
              </a:ext>
            </a:extLst>
          </p:cNvPr>
          <p:cNvGraphicFramePr>
            <a:graphicFrameLocks/>
          </p:cNvGraphicFramePr>
          <p:nvPr>
            <p:extLst>
              <p:ext uri="{D42A27DB-BD31-4B8C-83A1-F6EECF244321}">
                <p14:modId xmlns:p14="http://schemas.microsoft.com/office/powerpoint/2010/main" val="2733426872"/>
              </p:ext>
            </p:extLst>
          </p:nvPr>
        </p:nvGraphicFramePr>
        <p:xfrm>
          <a:off x="5593085" y="955591"/>
          <a:ext cx="5629268" cy="494002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0183130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8160-E748-37A3-0B5B-C1143211E7E6}"/>
              </a:ext>
            </a:extLst>
          </p:cNvPr>
          <p:cNvSpPr>
            <a:spLocks noGrp="1"/>
          </p:cNvSpPr>
          <p:nvPr>
            <p:ph type="title"/>
          </p:nvPr>
        </p:nvSpPr>
        <p:spPr/>
        <p:txBody>
          <a:bodyPr/>
          <a:lstStyle/>
          <a:p>
            <a:r>
              <a:rPr lang="en-US" dirty="0"/>
              <a:t>Strategic recommendations</a:t>
            </a:r>
          </a:p>
        </p:txBody>
      </p:sp>
      <p:sp>
        <p:nvSpPr>
          <p:cNvPr id="3" name="Content Placeholder 2">
            <a:extLst>
              <a:ext uri="{FF2B5EF4-FFF2-40B4-BE49-F238E27FC236}">
                <a16:creationId xmlns:a16="http://schemas.microsoft.com/office/drawing/2014/main" id="{6998D92F-95E7-EE26-C5A7-39AC98D0D2FA}"/>
              </a:ext>
            </a:extLst>
          </p:cNvPr>
          <p:cNvSpPr>
            <a:spLocks noGrp="1"/>
          </p:cNvSpPr>
          <p:nvPr>
            <p:ph idx="1"/>
          </p:nvPr>
        </p:nvSpPr>
        <p:spPr>
          <a:xfrm>
            <a:off x="680321" y="2336873"/>
            <a:ext cx="9613861" cy="4364716"/>
          </a:xfrm>
        </p:spPr>
        <p:txBody>
          <a:bodyPr>
            <a:normAutofit/>
          </a:bodyPr>
          <a:lstStyle/>
          <a:p>
            <a:r>
              <a:rPr lang="en-US" sz="2000" dirty="0">
                <a:solidFill>
                  <a:schemeClr val="bg1"/>
                </a:solidFill>
              </a:rPr>
              <a:t>Considering all the attributes of the data following pointers can be the best strategy to set up new restaurants </a:t>
            </a:r>
          </a:p>
          <a:p>
            <a:pPr marL="0" indent="0">
              <a:buNone/>
            </a:pPr>
            <a:r>
              <a:rPr lang="en-US" sz="2000" dirty="0">
                <a:solidFill>
                  <a:schemeClr val="bg1"/>
                </a:solidFill>
              </a:rPr>
              <a:t>1.Choice of country and specific city to be based on 4 key factors , average rating of restaurants(&lt;=3) , average cost per two ( rupee converted )&lt;=2000 ,number of existing restaurants in the city &lt;=5.</a:t>
            </a:r>
          </a:p>
          <a:p>
            <a:pPr marL="0" indent="0">
              <a:buNone/>
            </a:pPr>
            <a:r>
              <a:rPr lang="en-US" sz="2000" dirty="0">
                <a:solidFill>
                  <a:schemeClr val="bg1"/>
                </a:solidFill>
              </a:rPr>
              <a:t>2.The next crucial aspect will be the choice of cuisine ,price range ,  table option, online delivery options and average ratings with respect to the cities where we are planning for our expansion</a:t>
            </a:r>
          </a:p>
          <a:p>
            <a:pPr marL="0" indent="0">
              <a:buNone/>
            </a:pPr>
            <a:r>
              <a:rPr lang="en-US" sz="2000" dirty="0">
                <a:solidFill>
                  <a:schemeClr val="bg1"/>
                </a:solidFill>
              </a:rPr>
              <a:t>3.By accomplishing this we can clearly see the findings mentioned in the next slide </a:t>
            </a:r>
          </a:p>
        </p:txBody>
      </p:sp>
    </p:spTree>
    <p:extLst>
      <p:ext uri="{BB962C8B-B14F-4D97-AF65-F5344CB8AC3E}">
        <p14:creationId xmlns:p14="http://schemas.microsoft.com/office/powerpoint/2010/main" val="3603135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5D2A-F018-6F9E-FD7A-1DCB3B0A69D3}"/>
              </a:ext>
            </a:extLst>
          </p:cNvPr>
          <p:cNvSpPr>
            <a:spLocks noGrp="1"/>
          </p:cNvSpPr>
          <p:nvPr>
            <p:ph type="title"/>
          </p:nvPr>
        </p:nvSpPr>
        <p:spPr>
          <a:xfrm>
            <a:off x="680321" y="753228"/>
            <a:ext cx="4136123" cy="1080938"/>
          </a:xfrm>
        </p:spPr>
        <p:txBody>
          <a:bodyPr>
            <a:normAutofit/>
          </a:bodyPr>
          <a:lstStyle/>
          <a:p>
            <a:r>
              <a:rPr lang="en-US" sz="2400" dirty="0"/>
              <a:t>Introduction and Objectives</a:t>
            </a:r>
          </a:p>
        </p:txBody>
      </p:sp>
      <p:sp>
        <p:nvSpPr>
          <p:cNvPr id="3" name="Content Placeholder 2">
            <a:extLst>
              <a:ext uri="{FF2B5EF4-FFF2-40B4-BE49-F238E27FC236}">
                <a16:creationId xmlns:a16="http://schemas.microsoft.com/office/drawing/2014/main" id="{3C85E530-A258-5A6F-641F-8E57158EB64E}"/>
              </a:ext>
            </a:extLst>
          </p:cNvPr>
          <p:cNvSpPr>
            <a:spLocks noGrp="1"/>
          </p:cNvSpPr>
          <p:nvPr>
            <p:ph idx="1"/>
          </p:nvPr>
        </p:nvSpPr>
        <p:spPr>
          <a:xfrm>
            <a:off x="144379" y="2170028"/>
            <a:ext cx="5411396" cy="4447340"/>
          </a:xfrm>
        </p:spPr>
        <p:txBody>
          <a:bodyPr>
            <a:normAutofit lnSpcReduction="10000"/>
          </a:bodyPr>
          <a:lstStyle/>
          <a:p>
            <a:pPr marL="0" indent="0">
              <a:buNone/>
            </a:pPr>
            <a:r>
              <a:rPr lang="en-US" sz="1900" dirty="0">
                <a:solidFill>
                  <a:schemeClr val="bg1"/>
                </a:solidFill>
                <a:latin typeface="+mj-lt"/>
                <a:cs typeface="Algerian" panose="020F0502020204030204" pitchFamily="34" charset="0"/>
              </a:rPr>
              <a:t>1.</a:t>
            </a:r>
            <a:r>
              <a:rPr lang="en-IN" sz="1900" dirty="0">
                <a:solidFill>
                  <a:schemeClr val="bg1"/>
                </a:solidFill>
                <a:latin typeface="+mj-lt"/>
                <a:cs typeface="Algerian" panose="020F0502020204030204" pitchFamily="34" charset="0"/>
              </a:rPr>
              <a:t> Zomato is a widely used and intuitive app that helps users locate nearby restaurants and cafes for dining in or ordering food online. It also provides menus, customer feedback, and ratings, allowing users to make well-informed choices about eateries</a:t>
            </a:r>
            <a:r>
              <a:rPr lang="en-US" sz="1900" dirty="0">
                <a:solidFill>
                  <a:schemeClr val="bg1"/>
                </a:solidFill>
                <a:latin typeface="+mj-lt"/>
                <a:cs typeface="Algerian" panose="020F0502020204030204" pitchFamily="34" charset="0"/>
              </a:rPr>
              <a:t> .</a:t>
            </a:r>
          </a:p>
          <a:p>
            <a:pPr marL="0" indent="0">
              <a:buNone/>
            </a:pPr>
            <a:r>
              <a:rPr lang="en-US" sz="1900" dirty="0">
                <a:solidFill>
                  <a:schemeClr val="bg1"/>
                </a:solidFill>
                <a:latin typeface="+mj-lt"/>
                <a:cs typeface="Algerian" panose="020F0502020204030204" pitchFamily="34" charset="0"/>
              </a:rPr>
              <a:t>  </a:t>
            </a:r>
          </a:p>
          <a:p>
            <a:pPr marL="0" indent="0">
              <a:buNone/>
            </a:pPr>
            <a:r>
              <a:rPr lang="en-US" sz="1900" dirty="0">
                <a:solidFill>
                  <a:schemeClr val="bg1"/>
                </a:solidFill>
                <a:latin typeface="+mj-lt"/>
                <a:cs typeface="Algerian" panose="020F0502020204030204" pitchFamily="34" charset="0"/>
              </a:rPr>
              <a:t>2.The aim of this project is to identify the potential countries(cities) for establishing new restaurants based on the analysis of the available data which involves identifying key competitors , people spending behavior , rating etc.</a:t>
            </a:r>
          </a:p>
          <a:p>
            <a:pPr marL="0" indent="0">
              <a:buNone/>
            </a:pPr>
            <a:r>
              <a:rPr lang="en-US" sz="1900" dirty="0">
                <a:solidFill>
                  <a:schemeClr val="bg1"/>
                </a:solidFill>
                <a:latin typeface="+mj-lt"/>
                <a:cs typeface="Algerian" panose="020F0502020204030204" pitchFamily="34" charset="0"/>
              </a:rPr>
              <a:t> </a:t>
            </a:r>
          </a:p>
          <a:p>
            <a:pPr marL="0" indent="0">
              <a:buNone/>
            </a:pPr>
            <a:r>
              <a:rPr lang="en-US" sz="1900" dirty="0">
                <a:solidFill>
                  <a:schemeClr val="bg1"/>
                </a:solidFill>
                <a:latin typeface="+mj-lt"/>
                <a:cs typeface="Algerian" panose="020F0502020204030204" pitchFamily="34" charset="0"/>
              </a:rPr>
              <a:t>3.The image to the right explains the workflow of the ZOMATO as a whole .</a:t>
            </a:r>
          </a:p>
          <a:p>
            <a:pPr marL="0" indent="0">
              <a:buNone/>
            </a:pPr>
            <a:endParaRPr lang="en-US" sz="1400" dirty="0"/>
          </a:p>
          <a:p>
            <a:endParaRPr lang="en-US" sz="1400" dirty="0"/>
          </a:p>
          <a:p>
            <a:pPr marL="0" indent="0">
              <a:buNone/>
            </a:pPr>
            <a:endParaRPr lang="en-US" sz="1400" dirty="0"/>
          </a:p>
          <a:p>
            <a:pPr marL="0" indent="0">
              <a:buNone/>
            </a:pPr>
            <a:endParaRPr lang="en-US" sz="1800" dirty="0"/>
          </a:p>
        </p:txBody>
      </p:sp>
      <p:pic>
        <p:nvPicPr>
          <p:cNvPr id="2054" name="Picture 6" descr="How does Zomato works?">
            <a:extLst>
              <a:ext uri="{FF2B5EF4-FFF2-40B4-BE49-F238E27FC236}">
                <a16:creationId xmlns:a16="http://schemas.microsoft.com/office/drawing/2014/main" id="{168EC6C6-4505-6012-A72A-478854B61C2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558951" y="609600"/>
            <a:ext cx="5737411" cy="5608320"/>
          </a:xfrm>
          <a:prstGeom prst="rect">
            <a:avLst/>
          </a:prstGeom>
          <a:noFill/>
          <a:ln>
            <a:noFill/>
          </a:ln>
          <a:effectLst>
            <a:outerShdw blurRad="76200" dist="63500" dir="5040000" algn="tl" rotWithShape="0">
              <a:srgbClr val="000000">
                <a:alpha val="41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602093"/>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B1EC-21EF-0A99-39F8-5A046DAC02B3}"/>
              </a:ext>
            </a:extLst>
          </p:cNvPr>
          <p:cNvSpPr>
            <a:spLocks noGrp="1"/>
          </p:cNvSpPr>
          <p:nvPr>
            <p:ph type="title"/>
          </p:nvPr>
        </p:nvSpPr>
        <p:spPr/>
        <p:txBody>
          <a:bodyPr/>
          <a:lstStyle/>
          <a:p>
            <a:r>
              <a:rPr lang="en-US" dirty="0"/>
              <a:t>Key findings for strategy making</a:t>
            </a:r>
          </a:p>
        </p:txBody>
      </p:sp>
      <p:sp>
        <p:nvSpPr>
          <p:cNvPr id="3" name="Content Placeholder 2">
            <a:extLst>
              <a:ext uri="{FF2B5EF4-FFF2-40B4-BE49-F238E27FC236}">
                <a16:creationId xmlns:a16="http://schemas.microsoft.com/office/drawing/2014/main" id="{7F85B9AC-24B0-ABF7-E17B-A4EC8AF243BA}"/>
              </a:ext>
            </a:extLst>
          </p:cNvPr>
          <p:cNvSpPr>
            <a:spLocks noGrp="1"/>
          </p:cNvSpPr>
          <p:nvPr>
            <p:ph idx="1"/>
          </p:nvPr>
        </p:nvSpPr>
        <p:spPr>
          <a:xfrm>
            <a:off x="680321" y="2033338"/>
            <a:ext cx="11074532" cy="4704346"/>
          </a:xfrm>
        </p:spPr>
        <p:txBody>
          <a:bodyPr>
            <a:normAutofit fontScale="25000" lnSpcReduction="20000"/>
          </a:bodyPr>
          <a:lstStyle/>
          <a:p>
            <a:pPr marL="0" indent="0">
              <a:buNone/>
            </a:pPr>
            <a:r>
              <a:rPr lang="en-IN" sz="6400" dirty="0">
                <a:solidFill>
                  <a:schemeClr val="bg1"/>
                </a:solidFill>
              </a:rPr>
              <a:t>1. Market Entry Strategy</a:t>
            </a:r>
          </a:p>
          <a:p>
            <a:pPr marL="0" indent="0">
              <a:buNone/>
            </a:pPr>
            <a:r>
              <a:rPr lang="en-IN" sz="6400" dirty="0">
                <a:solidFill>
                  <a:schemeClr val="bg1"/>
                </a:solidFill>
              </a:rPr>
              <a:t>Target Countries for Expansion:</a:t>
            </a:r>
          </a:p>
          <a:p>
            <a:pPr>
              <a:buFont typeface="Arial" panose="020B0604020202020204" pitchFamily="34" charset="0"/>
              <a:buChar char="•"/>
            </a:pPr>
            <a:r>
              <a:rPr lang="en-IN" sz="6400" dirty="0">
                <a:solidFill>
                  <a:schemeClr val="bg1"/>
                </a:solidFill>
              </a:rPr>
              <a:t>High potential markets: Australia, Canada, Indonesia, Philippines, Qatar, Singapore</a:t>
            </a:r>
          </a:p>
          <a:p>
            <a:pPr>
              <a:buFont typeface="Arial" panose="020B0604020202020204" pitchFamily="34" charset="0"/>
              <a:buChar char="•"/>
            </a:pPr>
            <a:r>
              <a:rPr lang="en-IN" sz="6400" dirty="0">
                <a:solidFill>
                  <a:schemeClr val="bg1"/>
                </a:solidFill>
              </a:rPr>
              <a:t>Best opportunity: Australia (high spending, low competition)</a:t>
            </a:r>
          </a:p>
          <a:p>
            <a:pPr>
              <a:buFont typeface="Arial" panose="020B0604020202020204" pitchFamily="34" charset="0"/>
              <a:buChar char="•"/>
            </a:pPr>
            <a:r>
              <a:rPr lang="en-IN" sz="6400" dirty="0">
                <a:solidFill>
                  <a:schemeClr val="bg1"/>
                </a:solidFill>
              </a:rPr>
              <a:t>Last choice: Sri Lanka (lowest spending behaviour)</a:t>
            </a:r>
          </a:p>
          <a:p>
            <a:pPr marL="0" indent="0">
              <a:buNone/>
            </a:pPr>
            <a:endParaRPr lang="en-IN" sz="6400" dirty="0">
              <a:solidFill>
                <a:schemeClr val="bg1"/>
              </a:solidFill>
            </a:endParaRPr>
          </a:p>
          <a:p>
            <a:pPr marL="0" indent="0">
              <a:buNone/>
            </a:pPr>
            <a:r>
              <a:rPr lang="en-IN" sz="6400" dirty="0">
                <a:solidFill>
                  <a:schemeClr val="bg1"/>
                </a:solidFill>
              </a:rPr>
              <a:t>Target Cities within Selected Countries:</a:t>
            </a:r>
          </a:p>
          <a:p>
            <a:pPr>
              <a:buFont typeface="Arial" panose="020B0604020202020204" pitchFamily="34" charset="0"/>
              <a:buChar char="•"/>
            </a:pPr>
            <a:r>
              <a:rPr lang="en-IN" sz="6400" dirty="0">
                <a:solidFill>
                  <a:schemeClr val="bg1"/>
                </a:solidFill>
              </a:rPr>
              <a:t>Australia: Mayfield, Montville, Paynesville</a:t>
            </a:r>
          </a:p>
          <a:p>
            <a:pPr>
              <a:buFont typeface="Arial" panose="020B0604020202020204" pitchFamily="34" charset="0"/>
              <a:buChar char="•"/>
            </a:pPr>
            <a:r>
              <a:rPr lang="en-IN" sz="6400" dirty="0">
                <a:solidFill>
                  <a:schemeClr val="bg1"/>
                </a:solidFill>
              </a:rPr>
              <a:t>Brazil: Brasília, Rio de Janeiro, São Paulo</a:t>
            </a:r>
          </a:p>
          <a:p>
            <a:pPr>
              <a:buFont typeface="Arial" panose="020B0604020202020204" pitchFamily="34" charset="0"/>
              <a:buChar char="•"/>
            </a:pPr>
            <a:r>
              <a:rPr lang="en-IN" sz="6400" dirty="0">
                <a:solidFill>
                  <a:schemeClr val="bg1"/>
                </a:solidFill>
              </a:rPr>
              <a:t>India: Faridabad, Ghaziabad, Gurgaon, Jaipur, Nagpur, New Delhi, Noida</a:t>
            </a:r>
          </a:p>
          <a:p>
            <a:pPr>
              <a:buFont typeface="Arial" panose="020B0604020202020204" pitchFamily="34" charset="0"/>
              <a:buChar char="•"/>
            </a:pPr>
            <a:r>
              <a:rPr lang="en-IN" sz="6400" dirty="0">
                <a:solidFill>
                  <a:schemeClr val="bg1"/>
                </a:solidFill>
              </a:rPr>
              <a:t>New Zealand: Auckland</a:t>
            </a:r>
          </a:p>
          <a:p>
            <a:pPr>
              <a:buFont typeface="Arial" panose="020B0604020202020204" pitchFamily="34" charset="0"/>
              <a:buChar char="•"/>
            </a:pPr>
            <a:r>
              <a:rPr lang="en-IN" sz="6400" dirty="0">
                <a:solidFill>
                  <a:schemeClr val="bg1"/>
                </a:solidFill>
              </a:rPr>
              <a:t>Sri Lanka: Colombo</a:t>
            </a:r>
          </a:p>
          <a:p>
            <a:pPr>
              <a:buFont typeface="Arial" panose="020B0604020202020204" pitchFamily="34" charset="0"/>
              <a:buChar char="•"/>
            </a:pPr>
            <a:r>
              <a:rPr lang="en-IN" sz="6400" dirty="0">
                <a:solidFill>
                  <a:schemeClr val="bg1"/>
                </a:solidFill>
              </a:rPr>
              <a:t>UAE: Sharjah</a:t>
            </a:r>
          </a:p>
          <a:p>
            <a:pPr>
              <a:buFont typeface="Arial" panose="020B0604020202020204" pitchFamily="34" charset="0"/>
              <a:buChar char="•"/>
            </a:pPr>
            <a:r>
              <a:rPr lang="en-IN" sz="6400" dirty="0">
                <a:solidFill>
                  <a:schemeClr val="bg1"/>
                </a:solidFill>
              </a:rPr>
              <a:t>UK: Birmingham</a:t>
            </a:r>
          </a:p>
          <a:p>
            <a:pPr>
              <a:buFont typeface="Arial" panose="020B0604020202020204" pitchFamily="34" charset="0"/>
              <a:buChar char="•"/>
            </a:pPr>
            <a:r>
              <a:rPr lang="en-IN" sz="6400" dirty="0">
                <a:solidFill>
                  <a:schemeClr val="bg1"/>
                </a:solidFill>
              </a:rPr>
              <a:t>USA: Davenport, Gainesville, Mc Millan, Pocatello</a:t>
            </a:r>
          </a:p>
          <a:p>
            <a:pPr marL="0" indent="0">
              <a:buNone/>
            </a:pPr>
            <a:endParaRPr lang="en-US" dirty="0"/>
          </a:p>
        </p:txBody>
      </p:sp>
    </p:spTree>
    <p:extLst>
      <p:ext uri="{BB962C8B-B14F-4D97-AF65-F5344CB8AC3E}">
        <p14:creationId xmlns:p14="http://schemas.microsoft.com/office/powerpoint/2010/main" val="41617122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8593-5206-8D6B-CE17-96F5D553A75C}"/>
              </a:ext>
            </a:extLst>
          </p:cNvPr>
          <p:cNvSpPr>
            <a:spLocks noGrp="1"/>
          </p:cNvSpPr>
          <p:nvPr>
            <p:ph idx="1"/>
          </p:nvPr>
        </p:nvSpPr>
        <p:spPr>
          <a:xfrm>
            <a:off x="343437" y="2021307"/>
            <a:ext cx="11652047" cy="4547936"/>
          </a:xfrm>
        </p:spPr>
        <p:txBody>
          <a:bodyPr>
            <a:normAutofit fontScale="85000" lnSpcReduction="20000"/>
          </a:bodyPr>
          <a:lstStyle/>
          <a:p>
            <a:pPr marL="0" indent="0">
              <a:buNone/>
            </a:pPr>
            <a:r>
              <a:rPr lang="en-IN" sz="1900" dirty="0">
                <a:solidFill>
                  <a:schemeClr val="bg1"/>
                </a:solidFill>
              </a:rPr>
              <a:t>2.Competitive Positioning</a:t>
            </a:r>
          </a:p>
          <a:p>
            <a:pPr marL="0" indent="0">
              <a:buNone/>
            </a:pPr>
            <a:endParaRPr lang="en-IN" sz="1900" dirty="0">
              <a:solidFill>
                <a:schemeClr val="bg1"/>
              </a:solidFill>
            </a:endParaRPr>
          </a:p>
          <a:p>
            <a:pPr marL="0" indent="0">
              <a:buNone/>
            </a:pPr>
            <a:r>
              <a:rPr lang="en-IN" sz="1900" dirty="0">
                <a:solidFill>
                  <a:schemeClr val="bg1"/>
                </a:solidFill>
              </a:rPr>
              <a:t>Low-Competition Cities</a:t>
            </a:r>
          </a:p>
          <a:p>
            <a:pPr>
              <a:buFont typeface="Arial" panose="020B0604020202020204" pitchFamily="34" charset="0"/>
              <a:buChar char="•"/>
            </a:pPr>
            <a:r>
              <a:rPr lang="en-IN" sz="1900" dirty="0">
                <a:solidFill>
                  <a:schemeClr val="bg1"/>
                </a:solidFill>
              </a:rPr>
              <a:t>Target cities with less than 5 restaurants &amp; poor ratings (≤3)</a:t>
            </a:r>
          </a:p>
          <a:p>
            <a:pPr>
              <a:buFont typeface="Arial" panose="020B0604020202020204" pitchFamily="34" charset="0"/>
              <a:buChar char="•"/>
            </a:pPr>
            <a:r>
              <a:rPr lang="en-IN" sz="1900" dirty="0">
                <a:solidFill>
                  <a:schemeClr val="bg1"/>
                </a:solidFill>
              </a:rPr>
              <a:t>Focus on expenditure for two ≥ INR 2000 after currency conversion( expensive )</a:t>
            </a:r>
          </a:p>
          <a:p>
            <a:pPr marL="0" indent="0">
              <a:buNone/>
            </a:pPr>
            <a:endParaRPr lang="en-IN" sz="1900" dirty="0">
              <a:solidFill>
                <a:schemeClr val="bg1"/>
              </a:solidFill>
            </a:endParaRPr>
          </a:p>
          <a:p>
            <a:pPr marL="0" indent="0">
              <a:buNone/>
            </a:pPr>
            <a:r>
              <a:rPr lang="en-IN" sz="1900" dirty="0">
                <a:solidFill>
                  <a:schemeClr val="bg1"/>
                </a:solidFill>
              </a:rPr>
              <a:t>Competitive Threats &amp; Differentiation</a:t>
            </a:r>
          </a:p>
          <a:p>
            <a:pPr marL="342900" lvl="0" indent="-342900" fontAlgn="base">
              <a:lnSpc>
                <a:spcPct val="115000"/>
              </a:lnSpc>
              <a:spcAft>
                <a:spcPts val="800"/>
              </a:spcAft>
              <a:buFont typeface="Arial" panose="020B0604020202020204" pitchFamily="34" charset="0"/>
              <a:buChar char="•"/>
              <a:tabLst>
                <a:tab pos="457200" algn="l"/>
              </a:tabLst>
            </a:pPr>
            <a:r>
              <a:rPr lang="en-US" sz="16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High competitors</a:t>
            </a:r>
            <a:r>
              <a:rPr lang="en-US" sz="1600"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Cafe Coffee Day, Green Chick Chop,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Keventers</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Giani, Giani's,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Chaayos</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Baskin Robbins, Twenty Four Seven,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Cocoberry</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Gopala, Frontier, Burger Point,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RollsKing</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34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Chowringhee</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Lane, Angels in my Kitchen,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Tibb's</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Frankie, Republic of Chicken, BTW, Wow! Momo, Pudding &amp; Pie,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Nirula's</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Ice Cream,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L'Opera</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Mad Over Donuts, and Goli Vada Pav No. 1</a:t>
            </a:r>
          </a:p>
          <a:p>
            <a:pPr marL="342900" lvl="0" indent="-342900" fontAlgn="base">
              <a:lnSpc>
                <a:spcPct val="115000"/>
              </a:lnSpc>
              <a:spcAft>
                <a:spcPts val="800"/>
              </a:spcAft>
              <a:buFont typeface="Arial" panose="020B0604020202020204" pitchFamily="34" charset="0"/>
              <a:buChar char="•"/>
              <a:tabLst>
                <a:tab pos="457200" algn="l"/>
              </a:tabLst>
            </a:pPr>
            <a:r>
              <a:rPr lang="en-US" sz="16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Lowest rated: </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Jade Garden, K2 Multi Cuisine Restaurant, 9 Mars Lounge, 4 on 44 Restaurant &amp; Bar, Admission Lounge, Kayasth Cuisine, Alcoholic Lounge &amp; Bar,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Lattitude</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 </a:t>
            </a:r>
            <a:r>
              <a:rPr lang="en-IN" sz="1600" kern="100" dirty="0" err="1">
                <a:solidFill>
                  <a:schemeClr val="bg1"/>
                </a:solidFill>
                <a:effectLst/>
                <a:latin typeface="Arial" panose="020B0604020202020204" pitchFamily="34" charset="0"/>
                <a:ea typeface="Aptos" panose="020B0004020202020204" pitchFamily="34" charset="0"/>
                <a:cs typeface="Arial" panose="020B0604020202020204" pitchFamily="34" charset="0"/>
              </a:rPr>
              <a:t>Skycity</a:t>
            </a:r>
            <a:r>
              <a:rPr lang="en-IN" sz="1600"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Hotel etc </a:t>
            </a:r>
            <a:endParaRPr lang="en-IN" sz="1600"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IN" sz="1900" dirty="0">
                <a:solidFill>
                  <a:schemeClr val="bg1"/>
                </a:solidFill>
              </a:rPr>
              <a:t>How to stand out?</a:t>
            </a:r>
          </a:p>
          <a:p>
            <a:pPr marL="742950" lvl="1" indent="-285750">
              <a:buFont typeface="Arial" panose="020B0604020202020204" pitchFamily="34" charset="0"/>
              <a:buChar char="•"/>
            </a:pPr>
            <a:r>
              <a:rPr lang="en-IN" sz="1900" dirty="0">
                <a:solidFill>
                  <a:schemeClr val="bg1"/>
                </a:solidFill>
              </a:rPr>
              <a:t>Improve customer service &amp; hygiene</a:t>
            </a:r>
          </a:p>
          <a:p>
            <a:pPr marL="742950" lvl="1" indent="-285750">
              <a:buFont typeface="Arial" panose="020B0604020202020204" pitchFamily="34" charset="0"/>
              <a:buChar char="•"/>
            </a:pPr>
            <a:r>
              <a:rPr lang="en-IN" sz="1900" dirty="0">
                <a:solidFill>
                  <a:schemeClr val="bg1"/>
                </a:solidFill>
              </a:rPr>
              <a:t>Focus on price-value balance</a:t>
            </a:r>
          </a:p>
          <a:p>
            <a:pPr marL="742950" lvl="1" indent="-285750">
              <a:buFont typeface="Arial" panose="020B0604020202020204" pitchFamily="34" charset="0"/>
              <a:buChar char="•"/>
            </a:pPr>
            <a:r>
              <a:rPr lang="en-IN" sz="1900" dirty="0">
                <a:solidFill>
                  <a:schemeClr val="bg1"/>
                </a:solidFill>
              </a:rPr>
              <a:t>Introduce unique cuisines</a:t>
            </a:r>
          </a:p>
          <a:p>
            <a:pPr marL="0" indent="0">
              <a:buNone/>
            </a:pPr>
            <a:endParaRPr lang="en-US" dirty="0"/>
          </a:p>
        </p:txBody>
      </p:sp>
    </p:spTree>
    <p:extLst>
      <p:ext uri="{BB962C8B-B14F-4D97-AF65-F5344CB8AC3E}">
        <p14:creationId xmlns:p14="http://schemas.microsoft.com/office/powerpoint/2010/main" val="1514673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346C2CE-1EA3-3ABB-B30C-A1797943D6E4}"/>
              </a:ext>
            </a:extLst>
          </p:cNvPr>
          <p:cNvSpPr>
            <a:spLocks noGrp="1"/>
          </p:cNvSpPr>
          <p:nvPr>
            <p:ph idx="1"/>
          </p:nvPr>
        </p:nvSpPr>
        <p:spPr>
          <a:xfrm>
            <a:off x="680321" y="2336873"/>
            <a:ext cx="9613861" cy="4316590"/>
          </a:xfrm>
        </p:spPr>
        <p:txBody>
          <a:bodyPr>
            <a:normAutofit fontScale="92500" lnSpcReduction="10000"/>
          </a:bodyPr>
          <a:lstStyle/>
          <a:p>
            <a:pPr marL="0" indent="0">
              <a:buNone/>
            </a:pPr>
            <a:r>
              <a:rPr lang="en-IN" sz="1900" dirty="0">
                <a:solidFill>
                  <a:schemeClr val="bg1"/>
                </a:solidFill>
              </a:rPr>
              <a:t>3. Pricing &amp; Consumer Behaviour</a:t>
            </a:r>
          </a:p>
          <a:p>
            <a:pPr marL="0" indent="0">
              <a:buNone/>
            </a:pPr>
            <a:r>
              <a:rPr lang="en-IN" sz="1900" dirty="0">
                <a:solidFill>
                  <a:schemeClr val="bg1"/>
                </a:solidFill>
              </a:rPr>
              <a:t>Pricing Strategy:</a:t>
            </a:r>
          </a:p>
          <a:p>
            <a:pPr>
              <a:buFont typeface="Arial" panose="020B0604020202020204" pitchFamily="34" charset="0"/>
              <a:buChar char="•"/>
            </a:pPr>
            <a:r>
              <a:rPr lang="en-IN" sz="1900" dirty="0">
                <a:solidFill>
                  <a:schemeClr val="bg1"/>
                </a:solidFill>
              </a:rPr>
              <a:t>Ideal price range for new restaurants: INR 1000-3000 for two people</a:t>
            </a:r>
          </a:p>
          <a:p>
            <a:pPr>
              <a:buFont typeface="Arial" panose="020B0604020202020204" pitchFamily="34" charset="0"/>
              <a:buChar char="•"/>
            </a:pPr>
            <a:r>
              <a:rPr lang="en-IN" sz="1900" dirty="0">
                <a:solidFill>
                  <a:schemeClr val="bg1"/>
                </a:solidFill>
              </a:rPr>
              <a:t>Most successful restaurants are within this pricing bracket</a:t>
            </a:r>
          </a:p>
          <a:p>
            <a:pPr marL="0" indent="0">
              <a:buNone/>
            </a:pPr>
            <a:endParaRPr lang="en-IN" sz="1900" dirty="0">
              <a:solidFill>
                <a:schemeClr val="bg1"/>
              </a:solidFill>
            </a:endParaRPr>
          </a:p>
          <a:p>
            <a:pPr marL="0" indent="0">
              <a:buNone/>
            </a:pPr>
            <a:r>
              <a:rPr lang="en-IN" sz="1900" dirty="0">
                <a:solidFill>
                  <a:schemeClr val="bg1"/>
                </a:solidFill>
              </a:rPr>
              <a:t>Cuisines to Focus On (Based on Ratings &amp; Preferences):</a:t>
            </a:r>
          </a:p>
          <a:p>
            <a:pPr>
              <a:buFont typeface="Arial" panose="020B0604020202020204" pitchFamily="34" charset="0"/>
              <a:buChar char="•"/>
            </a:pPr>
            <a:r>
              <a:rPr lang="en-IN" sz="1900" dirty="0">
                <a:solidFill>
                  <a:schemeClr val="bg1"/>
                </a:solidFill>
              </a:rPr>
              <a:t>Australia, USA, Brazil: Sandwiches, Seafood, Cajun</a:t>
            </a:r>
          </a:p>
          <a:p>
            <a:pPr>
              <a:buFont typeface="Arial" panose="020B0604020202020204" pitchFamily="34" charset="0"/>
              <a:buChar char="•"/>
            </a:pPr>
            <a:r>
              <a:rPr lang="en-IN" sz="1900" dirty="0">
                <a:solidFill>
                  <a:schemeClr val="bg1"/>
                </a:solidFill>
              </a:rPr>
              <a:t>India: North Indian, Mediterranean, Mexican, Healthy food</a:t>
            </a:r>
          </a:p>
          <a:p>
            <a:pPr>
              <a:buFont typeface="Arial" panose="020B0604020202020204" pitchFamily="34" charset="0"/>
              <a:buChar char="•"/>
            </a:pPr>
            <a:r>
              <a:rPr lang="en-IN" sz="1900" dirty="0">
                <a:solidFill>
                  <a:schemeClr val="bg1"/>
                </a:solidFill>
              </a:rPr>
              <a:t>UK: Latin American</a:t>
            </a:r>
          </a:p>
          <a:p>
            <a:pPr>
              <a:buFont typeface="Arial" panose="020B0604020202020204" pitchFamily="34" charset="0"/>
              <a:buChar char="•"/>
            </a:pPr>
            <a:r>
              <a:rPr lang="en-IN" sz="1900" dirty="0">
                <a:solidFill>
                  <a:schemeClr val="bg1"/>
                </a:solidFill>
              </a:rPr>
              <a:t>UAE: Indian, North Indian</a:t>
            </a:r>
          </a:p>
          <a:p>
            <a:pPr>
              <a:buFont typeface="Arial" panose="020B0604020202020204" pitchFamily="34" charset="0"/>
              <a:buChar char="•"/>
            </a:pPr>
            <a:r>
              <a:rPr lang="en-IN" sz="1900" dirty="0">
                <a:solidFill>
                  <a:schemeClr val="bg1"/>
                </a:solidFill>
              </a:rPr>
              <a:t>New Zealand: Desserts</a:t>
            </a:r>
          </a:p>
          <a:p>
            <a:pPr>
              <a:buFont typeface="Arial" panose="020B0604020202020204" pitchFamily="34" charset="0"/>
              <a:buChar char="•"/>
            </a:pPr>
            <a:r>
              <a:rPr lang="en-IN" sz="1900" dirty="0">
                <a:solidFill>
                  <a:schemeClr val="bg1"/>
                </a:solidFill>
              </a:rPr>
              <a:t>Sri Lanka: Seafood</a:t>
            </a:r>
          </a:p>
          <a:p>
            <a:endParaRPr lang="en-US" dirty="0"/>
          </a:p>
        </p:txBody>
      </p:sp>
    </p:spTree>
    <p:extLst>
      <p:ext uri="{BB962C8B-B14F-4D97-AF65-F5344CB8AC3E}">
        <p14:creationId xmlns:p14="http://schemas.microsoft.com/office/powerpoint/2010/main" val="775169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EA8A49-2A32-0A39-961A-689B39BE3A8C}"/>
              </a:ext>
            </a:extLst>
          </p:cNvPr>
          <p:cNvSpPr>
            <a:spLocks noGrp="1"/>
          </p:cNvSpPr>
          <p:nvPr>
            <p:ph idx="1"/>
          </p:nvPr>
        </p:nvSpPr>
        <p:spPr>
          <a:xfrm>
            <a:off x="295311" y="2228589"/>
            <a:ext cx="11896689" cy="4328622"/>
          </a:xfrm>
        </p:spPr>
        <p:txBody>
          <a:bodyPr>
            <a:normAutofit fontScale="92500" lnSpcReduction="20000"/>
          </a:bodyPr>
          <a:lstStyle/>
          <a:p>
            <a:pPr marL="0" indent="0">
              <a:buNone/>
            </a:pPr>
            <a:r>
              <a:rPr lang="en-IN" sz="2100" dirty="0">
                <a:solidFill>
                  <a:schemeClr val="bg1"/>
                </a:solidFill>
              </a:rPr>
              <a:t>4. Service Model &amp; Customer Experience</a:t>
            </a:r>
          </a:p>
          <a:p>
            <a:pPr marL="0" indent="0">
              <a:buNone/>
            </a:pPr>
            <a:endParaRPr lang="en-IN" sz="2100" dirty="0">
              <a:solidFill>
                <a:schemeClr val="bg1"/>
              </a:solidFill>
            </a:endParaRPr>
          </a:p>
          <a:p>
            <a:pPr marL="0" indent="0">
              <a:buNone/>
            </a:pPr>
            <a:r>
              <a:rPr lang="en-IN" sz="2100" dirty="0">
                <a:solidFill>
                  <a:schemeClr val="bg1"/>
                </a:solidFill>
              </a:rPr>
              <a:t>Must-Have Features for Higher Ratings:</a:t>
            </a:r>
          </a:p>
          <a:p>
            <a:pPr>
              <a:buFont typeface="Arial" panose="020B0604020202020204" pitchFamily="34" charset="0"/>
              <a:buChar char="•"/>
            </a:pPr>
            <a:r>
              <a:rPr lang="en-IN" sz="2100" dirty="0">
                <a:solidFill>
                  <a:schemeClr val="bg1"/>
                </a:solidFill>
              </a:rPr>
              <a:t>Both Online Delivery and Table Booking</a:t>
            </a:r>
          </a:p>
          <a:p>
            <a:pPr marL="742950" lvl="1" indent="-285750">
              <a:buFont typeface="Arial" panose="020B0604020202020204" pitchFamily="34" charset="0"/>
              <a:buChar char="•"/>
            </a:pPr>
            <a:r>
              <a:rPr lang="en-IN" sz="2100" dirty="0">
                <a:solidFill>
                  <a:schemeClr val="bg1"/>
                </a:solidFill>
              </a:rPr>
              <a:t>Improves ratings and customer satisfaction</a:t>
            </a:r>
          </a:p>
          <a:p>
            <a:pPr>
              <a:buFont typeface="Arial" panose="020B0604020202020204" pitchFamily="34" charset="0"/>
              <a:buChar char="•"/>
            </a:pPr>
            <a:r>
              <a:rPr lang="en-IN" sz="2100" dirty="0">
                <a:solidFill>
                  <a:schemeClr val="bg1"/>
                </a:solidFill>
              </a:rPr>
              <a:t>Fast Service &amp; Customization Options</a:t>
            </a:r>
          </a:p>
          <a:p>
            <a:pPr marL="742950" lvl="1" indent="-285750">
              <a:buFont typeface="Arial" panose="020B0604020202020204" pitchFamily="34" charset="0"/>
              <a:buChar char="•"/>
            </a:pPr>
            <a:r>
              <a:rPr lang="en-IN" sz="2100" dirty="0">
                <a:solidFill>
                  <a:schemeClr val="bg1"/>
                </a:solidFill>
              </a:rPr>
              <a:t>Faster service drives repeat customers</a:t>
            </a:r>
          </a:p>
          <a:p>
            <a:pPr marL="742950" lvl="1" indent="-285750">
              <a:buFont typeface="Arial" panose="020B0604020202020204" pitchFamily="34" charset="0"/>
              <a:buChar char="•"/>
            </a:pPr>
            <a:r>
              <a:rPr lang="en-IN" sz="2100" dirty="0">
                <a:solidFill>
                  <a:schemeClr val="bg1"/>
                </a:solidFill>
              </a:rPr>
              <a:t>Customization (e.g., spice levels, portion sizes) increases loyalty</a:t>
            </a:r>
          </a:p>
          <a:p>
            <a:pPr marL="0" indent="0">
              <a:buNone/>
            </a:pPr>
            <a:endParaRPr lang="en-IN" sz="2100" dirty="0">
              <a:solidFill>
                <a:schemeClr val="bg1"/>
              </a:solidFill>
            </a:endParaRPr>
          </a:p>
          <a:p>
            <a:pPr marL="0" indent="0">
              <a:buNone/>
            </a:pPr>
            <a:r>
              <a:rPr lang="en-IN" sz="2100" dirty="0">
                <a:solidFill>
                  <a:schemeClr val="bg1"/>
                </a:solidFill>
              </a:rPr>
              <a:t>Marketing Strategies:</a:t>
            </a:r>
          </a:p>
          <a:p>
            <a:pPr>
              <a:buFont typeface="Arial" panose="020B0604020202020204" pitchFamily="34" charset="0"/>
              <a:buChar char="•"/>
            </a:pPr>
            <a:r>
              <a:rPr lang="en-IN" sz="2100" dirty="0">
                <a:solidFill>
                  <a:schemeClr val="bg1"/>
                </a:solidFill>
              </a:rPr>
              <a:t>Localized Promotions: Target specific cities with influencer marketing and partnerships</a:t>
            </a:r>
          </a:p>
          <a:p>
            <a:pPr>
              <a:buFont typeface="Arial" panose="020B0604020202020204" pitchFamily="34" charset="0"/>
              <a:buChar char="•"/>
            </a:pPr>
            <a:r>
              <a:rPr lang="en-IN" sz="2100" dirty="0">
                <a:solidFill>
                  <a:schemeClr val="bg1"/>
                </a:solidFill>
              </a:rPr>
              <a:t>Digital-First Approach: Optimize Zomato application with updates </a:t>
            </a:r>
          </a:p>
          <a:p>
            <a:pPr>
              <a:buFont typeface="Arial" panose="020B0604020202020204" pitchFamily="34" charset="0"/>
              <a:buChar char="•"/>
            </a:pPr>
            <a:r>
              <a:rPr lang="en-IN" sz="2100" dirty="0">
                <a:solidFill>
                  <a:schemeClr val="bg1"/>
                </a:solidFill>
              </a:rPr>
              <a:t>Loyalty Programs: Discounts &amp; memberships for repeat customers</a:t>
            </a:r>
          </a:p>
          <a:p>
            <a:endParaRPr lang="en-US" dirty="0"/>
          </a:p>
        </p:txBody>
      </p:sp>
    </p:spTree>
    <p:extLst>
      <p:ext uri="{BB962C8B-B14F-4D97-AF65-F5344CB8AC3E}">
        <p14:creationId xmlns:p14="http://schemas.microsoft.com/office/powerpoint/2010/main" val="1010839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880B3E-0A9C-0F60-07A7-E86522BCA1FB}"/>
              </a:ext>
            </a:extLst>
          </p:cNvPr>
          <p:cNvSpPr>
            <a:spLocks noGrp="1"/>
          </p:cNvSpPr>
          <p:nvPr>
            <p:ph idx="1"/>
          </p:nvPr>
        </p:nvSpPr>
        <p:spPr>
          <a:xfrm>
            <a:off x="680322" y="2336872"/>
            <a:ext cx="10990310" cy="4075959"/>
          </a:xfrm>
        </p:spPr>
        <p:txBody>
          <a:bodyPr>
            <a:normAutofit/>
          </a:bodyPr>
          <a:lstStyle/>
          <a:p>
            <a:pPr marL="0" indent="0">
              <a:buNone/>
            </a:pPr>
            <a:r>
              <a:rPr lang="en-IN" sz="1800" dirty="0">
                <a:solidFill>
                  <a:schemeClr val="bg1"/>
                </a:solidFill>
              </a:rPr>
              <a:t>5. Expansion Risks &amp; Mitigation:</a:t>
            </a:r>
          </a:p>
          <a:p>
            <a:pPr marL="0" indent="0">
              <a:buNone/>
            </a:pPr>
            <a:endParaRPr lang="en-IN" sz="1800" dirty="0">
              <a:solidFill>
                <a:schemeClr val="bg1"/>
              </a:solidFill>
            </a:endParaRPr>
          </a:p>
          <a:p>
            <a:pPr marL="0" indent="0">
              <a:buNone/>
            </a:pPr>
            <a:r>
              <a:rPr lang="en-IN" sz="1800" dirty="0">
                <a:solidFill>
                  <a:schemeClr val="bg1"/>
                </a:solidFill>
              </a:rPr>
              <a:t>Challenges &amp; How to Overcome Them:</a:t>
            </a:r>
          </a:p>
          <a:p>
            <a:pPr>
              <a:buFont typeface="Arial" panose="020B0604020202020204" pitchFamily="34" charset="0"/>
              <a:buChar char="•"/>
            </a:pPr>
            <a:r>
              <a:rPr lang="en-IN" sz="1800" dirty="0">
                <a:solidFill>
                  <a:schemeClr val="bg1"/>
                </a:solidFill>
              </a:rPr>
              <a:t>High Competition in Some Markets → Offer unique cuisine &amp; premium service</a:t>
            </a:r>
          </a:p>
          <a:p>
            <a:pPr>
              <a:buFont typeface="Arial" panose="020B0604020202020204" pitchFamily="34" charset="0"/>
              <a:buChar char="•"/>
            </a:pPr>
            <a:r>
              <a:rPr lang="en-IN" sz="1800" dirty="0">
                <a:solidFill>
                  <a:schemeClr val="bg1"/>
                </a:solidFill>
              </a:rPr>
              <a:t>Changing Consumer Behaviour → Data-driven decisions, trend tracking</a:t>
            </a:r>
          </a:p>
          <a:p>
            <a:pPr>
              <a:buFont typeface="Arial" panose="020B0604020202020204" pitchFamily="34" charset="0"/>
              <a:buChar char="•"/>
            </a:pPr>
            <a:r>
              <a:rPr lang="en-IN" sz="1800" dirty="0">
                <a:solidFill>
                  <a:schemeClr val="bg1"/>
                </a:solidFill>
              </a:rPr>
              <a:t>Regulatory &amp; Operational Challenges → Local partnerships for smoother entry.</a:t>
            </a:r>
          </a:p>
          <a:p>
            <a:endParaRPr lang="en-US" dirty="0"/>
          </a:p>
        </p:txBody>
      </p:sp>
    </p:spTree>
    <p:extLst>
      <p:ext uri="{BB962C8B-B14F-4D97-AF65-F5344CB8AC3E}">
        <p14:creationId xmlns:p14="http://schemas.microsoft.com/office/powerpoint/2010/main" val="13041249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663B-992F-DA73-179C-BE32099EF071}"/>
              </a:ext>
            </a:extLst>
          </p:cNvPr>
          <p:cNvSpPr>
            <a:spLocks noGrp="1"/>
          </p:cNvSpPr>
          <p:nvPr>
            <p:ph type="title"/>
          </p:nvPr>
        </p:nvSpPr>
        <p:spPr/>
        <p:txBody>
          <a:bodyPr/>
          <a:lstStyle/>
          <a:p>
            <a:r>
              <a:rPr lang="en-US" dirty="0"/>
              <a:t>DASHBOARD </a:t>
            </a:r>
          </a:p>
        </p:txBody>
      </p:sp>
      <p:pic>
        <p:nvPicPr>
          <p:cNvPr id="6" name="Picture 5">
            <a:extLst>
              <a:ext uri="{FF2B5EF4-FFF2-40B4-BE49-F238E27FC236}">
                <a16:creationId xmlns:a16="http://schemas.microsoft.com/office/drawing/2014/main" id="{78ADC997-AFBF-0089-5727-A320FC889EC8}"/>
              </a:ext>
            </a:extLst>
          </p:cNvPr>
          <p:cNvPicPr>
            <a:picLocks noChangeAspect="1"/>
          </p:cNvPicPr>
          <p:nvPr/>
        </p:nvPicPr>
        <p:blipFill>
          <a:blip r:embed="rId2"/>
          <a:srcRect l="591" t="21962" r="21144" b="14852"/>
          <a:stretch/>
        </p:blipFill>
        <p:spPr>
          <a:xfrm>
            <a:off x="481262" y="1961147"/>
            <a:ext cx="11153275" cy="4800600"/>
          </a:xfrm>
          <a:prstGeom prst="rect">
            <a:avLst/>
          </a:prstGeom>
        </p:spPr>
      </p:pic>
    </p:spTree>
    <p:extLst>
      <p:ext uri="{BB962C8B-B14F-4D97-AF65-F5344CB8AC3E}">
        <p14:creationId xmlns:p14="http://schemas.microsoft.com/office/powerpoint/2010/main" val="3424974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3C6A-0BCF-ED9D-D065-F584336AB746}"/>
              </a:ext>
            </a:extLst>
          </p:cNvPr>
          <p:cNvSpPr>
            <a:spLocks noGrp="1"/>
          </p:cNvSpPr>
          <p:nvPr>
            <p:ph type="title"/>
          </p:nvPr>
        </p:nvSpPr>
        <p:spPr/>
        <p:txBody>
          <a:bodyPr/>
          <a:lstStyle/>
          <a:p>
            <a:r>
              <a:rPr lang="en-US" dirty="0"/>
              <a:t>Features of DASHBOARD </a:t>
            </a:r>
          </a:p>
        </p:txBody>
      </p:sp>
      <p:sp>
        <p:nvSpPr>
          <p:cNvPr id="3" name="Content Placeholder 2">
            <a:extLst>
              <a:ext uri="{FF2B5EF4-FFF2-40B4-BE49-F238E27FC236}">
                <a16:creationId xmlns:a16="http://schemas.microsoft.com/office/drawing/2014/main" id="{458ED01F-2A3C-4DEB-2534-DED9E12230D1}"/>
              </a:ext>
            </a:extLst>
          </p:cNvPr>
          <p:cNvSpPr>
            <a:spLocks noGrp="1"/>
          </p:cNvSpPr>
          <p:nvPr>
            <p:ph idx="1"/>
          </p:nvPr>
        </p:nvSpPr>
        <p:spPr>
          <a:xfrm>
            <a:off x="680321" y="2336873"/>
            <a:ext cx="11038437" cy="3599316"/>
          </a:xfrm>
        </p:spPr>
        <p:txBody>
          <a:bodyPr>
            <a:normAutofit lnSpcReduction="10000"/>
          </a:bodyPr>
          <a:lstStyle/>
          <a:p>
            <a:r>
              <a:rPr lang="en-US" sz="1800" dirty="0">
                <a:solidFill>
                  <a:schemeClr val="bg1"/>
                </a:solidFill>
              </a:rPr>
              <a:t>It includes 4 slicers (year , country , rating range , expenditure per two range ) </a:t>
            </a:r>
          </a:p>
          <a:p>
            <a:r>
              <a:rPr lang="en-US" sz="1800" dirty="0">
                <a:solidFill>
                  <a:schemeClr val="bg1"/>
                </a:solidFill>
              </a:rPr>
              <a:t>Also includes dynamic updating text boxes for counting selected number of countries , votes , cities , localities etc. .</a:t>
            </a:r>
          </a:p>
          <a:p>
            <a:r>
              <a:rPr lang="en-US" sz="1800" dirty="0">
                <a:solidFill>
                  <a:schemeClr val="bg1"/>
                </a:solidFill>
              </a:rPr>
              <a:t>It includes column , pie and line charts representing ,City vs number of restaurants , country vs number of restaurants , country vs average expenditure , table booking and online delivery pie charts , country vs average expenditure , month vs number of restaurants set up  ,Restaurant names vs count of outlets, distribution of number of restaurants of various ratings across countries </a:t>
            </a:r>
          </a:p>
          <a:p>
            <a:r>
              <a:rPr lang="en-US" sz="1800" dirty="0">
                <a:solidFill>
                  <a:schemeClr val="bg1"/>
                </a:solidFill>
              </a:rPr>
              <a:t>We have the option to choose the country of our choice , year of our choice , rating range , expenditure per two range to Similarly, on our expansion of new restaurants.</a:t>
            </a:r>
          </a:p>
          <a:p>
            <a:r>
              <a:rPr lang="en-US" sz="1800" dirty="0">
                <a:solidFill>
                  <a:schemeClr val="bg1"/>
                </a:solidFill>
              </a:rPr>
              <a:t>Example : We can choose the rating range (4-5) , expenditure per two range  (1000-2000 &amp; 2000-3000) , select all years to analyze our competitors in terms of countries , cities , names of restaurants using the column charts in the dashboard .</a:t>
            </a:r>
          </a:p>
          <a:p>
            <a:r>
              <a:rPr lang="en-US" sz="1800" dirty="0">
                <a:solidFill>
                  <a:schemeClr val="bg1"/>
                </a:solidFill>
              </a:rPr>
              <a:t>Similarly, we can apply various conditions based on which we can arrive at a decision </a:t>
            </a:r>
          </a:p>
        </p:txBody>
      </p:sp>
    </p:spTree>
    <p:extLst>
      <p:ext uri="{BB962C8B-B14F-4D97-AF65-F5344CB8AC3E}">
        <p14:creationId xmlns:p14="http://schemas.microsoft.com/office/powerpoint/2010/main" val="403832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97600-62C7-0270-A011-A49E68F85876}"/>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E0A0DFB9-CDB0-86D6-4141-CE59BA69D84C}"/>
              </a:ext>
            </a:extLst>
          </p:cNvPr>
          <p:cNvSpPr>
            <a:spLocks noGrp="1"/>
          </p:cNvSpPr>
          <p:nvPr>
            <p:ph idx="1"/>
          </p:nvPr>
        </p:nvSpPr>
        <p:spPr>
          <a:xfrm>
            <a:off x="680321" y="2336872"/>
            <a:ext cx="11218911" cy="4412843"/>
          </a:xfrm>
        </p:spPr>
        <p:txBody>
          <a:bodyPr>
            <a:normAutofit fontScale="25000" lnSpcReduction="20000"/>
          </a:bodyPr>
          <a:lstStyle/>
          <a:p>
            <a:r>
              <a:rPr lang="en-IN" sz="7200" dirty="0">
                <a:solidFill>
                  <a:schemeClr val="bg1"/>
                </a:solidFill>
              </a:rPr>
              <a:t>The core objective of this analysis is to identify the most viable countries and cities for setting up new restaurants. To achieve this, the approach is structured around three key questions:</a:t>
            </a:r>
          </a:p>
          <a:p>
            <a:pPr>
              <a:buFont typeface="Arial" panose="020B0604020202020204" pitchFamily="34" charset="0"/>
              <a:buChar char="•"/>
            </a:pPr>
            <a:r>
              <a:rPr lang="en-IN" sz="7200" dirty="0">
                <a:solidFill>
                  <a:schemeClr val="bg1"/>
                </a:solidFill>
              </a:rPr>
              <a:t>Why? To maximize profitability and enhance market reach by strategically expanding into high-potential locations.</a:t>
            </a:r>
          </a:p>
          <a:p>
            <a:pPr>
              <a:buFont typeface="Arial" panose="020B0604020202020204" pitchFamily="34" charset="0"/>
              <a:buChar char="•"/>
            </a:pPr>
            <a:r>
              <a:rPr lang="en-IN" sz="7200" dirty="0">
                <a:solidFill>
                  <a:schemeClr val="bg1"/>
                </a:solidFill>
              </a:rPr>
              <a:t>Where? Selection is based on multiple critical factors, including customer ratings, expenditure patterns, price range distribution, and competition intensity at the city level.</a:t>
            </a:r>
          </a:p>
          <a:p>
            <a:pPr>
              <a:buFont typeface="Arial" panose="020B0604020202020204" pitchFamily="34" charset="0"/>
              <a:buChar char="•"/>
            </a:pPr>
            <a:r>
              <a:rPr lang="en-IN" sz="7200" dirty="0">
                <a:solidFill>
                  <a:schemeClr val="bg1"/>
                </a:solidFill>
              </a:rPr>
              <a:t>How? By optimizing the business model through highly profitable cuisines, enabling online delivery and table booking, and maintaining an affordable yet sustainable pricing strategy (expenditure per two in Indian Rupees).</a:t>
            </a:r>
          </a:p>
          <a:p>
            <a:r>
              <a:rPr lang="en-IN" sz="7200" dirty="0">
                <a:solidFill>
                  <a:schemeClr val="bg1"/>
                </a:solidFill>
              </a:rPr>
              <a:t>By integrating this framework, I successfully identified specific target cities and countries, optimal cuisine offerings, ideal pricing ranges, and the necessity of key service features like online delivery and table booking. With these data-backed insights mentioned in the strategic recommendations , we can confidently proceed with restaurant expansion, ensuring a competitive edge and market success.</a:t>
            </a:r>
          </a:p>
          <a:p>
            <a:endParaRPr lang="en-US" dirty="0"/>
          </a:p>
        </p:txBody>
      </p:sp>
    </p:spTree>
    <p:extLst>
      <p:ext uri="{BB962C8B-B14F-4D97-AF65-F5344CB8AC3E}">
        <p14:creationId xmlns:p14="http://schemas.microsoft.com/office/powerpoint/2010/main" val="92431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A8964-7344-16D0-8648-EAD1D093A75E}"/>
              </a:ext>
            </a:extLst>
          </p:cNvPr>
          <p:cNvSpPr>
            <a:spLocks noGrp="1"/>
          </p:cNvSpPr>
          <p:nvPr>
            <p:ph type="title"/>
          </p:nvPr>
        </p:nvSpPr>
        <p:spPr/>
        <p:txBody>
          <a:bodyPr/>
          <a:lstStyle/>
          <a:p>
            <a:r>
              <a:rPr lang="en-US" dirty="0"/>
              <a:t>Summary of the data set </a:t>
            </a:r>
          </a:p>
        </p:txBody>
      </p:sp>
      <p:pic>
        <p:nvPicPr>
          <p:cNvPr id="5" name="Content Placeholder 4">
            <a:extLst>
              <a:ext uri="{FF2B5EF4-FFF2-40B4-BE49-F238E27FC236}">
                <a16:creationId xmlns:a16="http://schemas.microsoft.com/office/drawing/2014/main" id="{7F12A4F3-A95C-2C98-CD37-4C8731E3EF3D}"/>
              </a:ext>
            </a:extLst>
          </p:cNvPr>
          <p:cNvPicPr>
            <a:picLocks noGrp="1" noChangeAspect="1"/>
          </p:cNvPicPr>
          <p:nvPr>
            <p:ph idx="1"/>
          </p:nvPr>
        </p:nvPicPr>
        <p:blipFill>
          <a:blip r:embed="rId2"/>
          <a:srcRect l="1287" t="33357" r="88265" b="21844"/>
          <a:stretch/>
        </p:blipFill>
        <p:spPr>
          <a:xfrm>
            <a:off x="96252" y="1925053"/>
            <a:ext cx="1648327" cy="4740442"/>
          </a:xfrm>
          <a:prstGeom prst="rect">
            <a:avLst/>
          </a:prstGeom>
        </p:spPr>
      </p:pic>
      <p:pic>
        <p:nvPicPr>
          <p:cNvPr id="6" name="Picture 5">
            <a:extLst>
              <a:ext uri="{FF2B5EF4-FFF2-40B4-BE49-F238E27FC236}">
                <a16:creationId xmlns:a16="http://schemas.microsoft.com/office/drawing/2014/main" id="{38329E1A-05D4-FEDF-A773-AC889CA33F4F}"/>
              </a:ext>
            </a:extLst>
          </p:cNvPr>
          <p:cNvPicPr>
            <a:picLocks noChangeAspect="1"/>
          </p:cNvPicPr>
          <p:nvPr/>
        </p:nvPicPr>
        <p:blipFill>
          <a:blip r:embed="rId2"/>
          <a:srcRect l="83240" t="33492" r="6863" b="22586"/>
          <a:stretch/>
        </p:blipFill>
        <p:spPr>
          <a:xfrm>
            <a:off x="1744579" y="1925053"/>
            <a:ext cx="1552265" cy="4740442"/>
          </a:xfrm>
          <a:prstGeom prst="rect">
            <a:avLst/>
          </a:prstGeom>
        </p:spPr>
      </p:pic>
      <p:sp>
        <p:nvSpPr>
          <p:cNvPr id="7" name="TextBox 6">
            <a:extLst>
              <a:ext uri="{FF2B5EF4-FFF2-40B4-BE49-F238E27FC236}">
                <a16:creationId xmlns:a16="http://schemas.microsoft.com/office/drawing/2014/main" id="{112F6332-5BFE-7A8E-F8B9-88A2525EADED}"/>
              </a:ext>
            </a:extLst>
          </p:cNvPr>
          <p:cNvSpPr txBox="1"/>
          <p:nvPr/>
        </p:nvSpPr>
        <p:spPr>
          <a:xfrm>
            <a:off x="3365023" y="2009275"/>
            <a:ext cx="8826977" cy="4524315"/>
          </a:xfrm>
          <a:prstGeom prst="rect">
            <a:avLst/>
          </a:prstGeom>
          <a:noFill/>
        </p:spPr>
        <p:txBody>
          <a:bodyPr wrap="square" rtlCol="0">
            <a:spAutoFit/>
          </a:bodyPr>
          <a:lstStyle/>
          <a:p>
            <a:r>
              <a:rPr lang="en-US" dirty="0">
                <a:solidFill>
                  <a:schemeClr val="bg1"/>
                </a:solidFill>
              </a:rPr>
              <a:t>1.The key attributes of the given data set includes total restaurants , countries , cuisines , cities , localities , total votes whose values are mentioned to the left .</a:t>
            </a:r>
          </a:p>
          <a:p>
            <a:endParaRPr lang="en-US" dirty="0">
              <a:solidFill>
                <a:schemeClr val="bg1"/>
              </a:solidFill>
            </a:endParaRPr>
          </a:p>
          <a:p>
            <a:r>
              <a:rPr lang="en-US" dirty="0">
                <a:solidFill>
                  <a:schemeClr val="bg1"/>
                </a:solidFill>
              </a:rPr>
              <a:t>2.Data cleaning and preprocessing steps : </a:t>
            </a:r>
          </a:p>
          <a:p>
            <a:r>
              <a:rPr lang="en-US" dirty="0">
                <a:solidFill>
                  <a:schemeClr val="bg1"/>
                </a:solidFill>
              </a:rPr>
              <a:t>a. Addressed missing values in the Cuisines data field to enhance data integrity.</a:t>
            </a:r>
          </a:p>
          <a:p>
            <a:r>
              <a:rPr lang="en-US" dirty="0">
                <a:solidFill>
                  <a:schemeClr val="bg1"/>
                </a:solidFill>
              </a:rPr>
              <a:t>b. Datekey_Opening data field has been used to obtain a proper format dates using which years , months are extracted as different attributes for better analysis.</a:t>
            </a:r>
          </a:p>
          <a:p>
            <a:r>
              <a:rPr lang="en-US" dirty="0">
                <a:solidFill>
                  <a:schemeClr val="bg1"/>
                </a:solidFill>
              </a:rPr>
              <a:t>c. Data fields Longitude and  Latitude have been dropped as they don’t have much significance in the analysis part and a new data field Country is created using reference worksheet country description using XLOOKUP()</a:t>
            </a:r>
          </a:p>
          <a:p>
            <a:r>
              <a:rPr lang="en-US" dirty="0">
                <a:solidFill>
                  <a:schemeClr val="bg1"/>
                </a:solidFill>
              </a:rPr>
              <a:t>d. Further details are highlighted in the worksheet Data clean up</a:t>
            </a:r>
          </a:p>
          <a:p>
            <a:endParaRPr lang="en-US" dirty="0">
              <a:solidFill>
                <a:schemeClr val="bg1"/>
              </a:solidFill>
            </a:endParaRPr>
          </a:p>
          <a:p>
            <a:r>
              <a:rPr lang="en-US" dirty="0">
                <a:solidFill>
                  <a:schemeClr val="bg1"/>
                </a:solidFill>
              </a:rPr>
              <a:t>3.The given dataset is critical for analysis as it clearly mentions the market presence and operational scope of ZOMATO enhancing clarity on customer behavior ,seller’s performance over years , restaurants performance .</a:t>
            </a:r>
          </a:p>
          <a:p>
            <a:endParaRPr lang="en-US" dirty="0"/>
          </a:p>
        </p:txBody>
      </p:sp>
    </p:spTree>
    <p:extLst>
      <p:ext uri="{BB962C8B-B14F-4D97-AF65-F5344CB8AC3E}">
        <p14:creationId xmlns:p14="http://schemas.microsoft.com/office/powerpoint/2010/main" val="2988064049"/>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0D00-B387-104E-63E7-46519341161C}"/>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3F2073F2-E633-55F3-E206-5569FFB1228F}"/>
              </a:ext>
            </a:extLst>
          </p:cNvPr>
          <p:cNvSpPr>
            <a:spLocks noGrp="1"/>
          </p:cNvSpPr>
          <p:nvPr>
            <p:ph idx="1"/>
          </p:nvPr>
        </p:nvSpPr>
        <p:spPr>
          <a:xfrm>
            <a:off x="168443" y="2336872"/>
            <a:ext cx="11839074" cy="4184243"/>
          </a:xfrm>
        </p:spPr>
        <p:txBody>
          <a:bodyPr>
            <a:normAutofit/>
          </a:bodyPr>
          <a:lstStyle/>
          <a:p>
            <a:pPr marL="0" indent="0">
              <a:buNone/>
            </a:pPr>
            <a:r>
              <a:rPr lang="en-US" sz="1800" dirty="0">
                <a:solidFill>
                  <a:schemeClr val="bg1"/>
                </a:solidFill>
              </a:rPr>
              <a:t>Analytical approach and tools : </a:t>
            </a:r>
          </a:p>
          <a:p>
            <a:pPr marL="0" indent="0">
              <a:buNone/>
            </a:pPr>
            <a:r>
              <a:rPr lang="en-US" sz="1800" dirty="0">
                <a:solidFill>
                  <a:schemeClr val="bg1"/>
                </a:solidFill>
              </a:rPr>
              <a:t>1.Data cleaning and enrichment  : Utilized functions like COUNTBLANK(),XLOOKUP(),COUNTIF(),VLOOKUP(),TEXBEFORE(),CONCATENATE(),VALUE(), SUBSTITUTE(), </a:t>
            </a:r>
            <a:r>
              <a:rPr lang="en-US" sz="1800" dirty="0" err="1">
                <a:solidFill>
                  <a:schemeClr val="bg1"/>
                </a:solidFill>
              </a:rPr>
              <a:t>etc</a:t>
            </a:r>
            <a:r>
              <a:rPr lang="en-US" sz="1800" dirty="0">
                <a:solidFill>
                  <a:schemeClr val="bg1"/>
                </a:solidFill>
              </a:rPr>
              <a:t> to   refer external data source and create new custom data fields for better analysis .</a:t>
            </a:r>
          </a:p>
          <a:p>
            <a:pPr marL="0" indent="0">
              <a:buNone/>
            </a:pPr>
            <a:endParaRPr lang="en-US" sz="1800" dirty="0">
              <a:solidFill>
                <a:schemeClr val="bg1"/>
              </a:solidFill>
            </a:endParaRPr>
          </a:p>
          <a:p>
            <a:pPr marL="0" indent="0">
              <a:buNone/>
            </a:pPr>
            <a:r>
              <a:rPr lang="en-US" sz="1800" dirty="0">
                <a:solidFill>
                  <a:schemeClr val="bg1"/>
                </a:solidFill>
              </a:rPr>
              <a:t>2.Descriptive analysis: Worksheets, Objective analysis and  subjective analysis include a complete detailing of this which involves creating around 20 Pivot tables , multiple charts to analyze trends ,correlation between data fields to facilitate dashboard creation and achieve project aim</a:t>
            </a:r>
          </a:p>
          <a:p>
            <a:pPr marL="0" indent="0">
              <a:buNone/>
            </a:pPr>
            <a:endParaRPr lang="en-US" sz="1800" dirty="0">
              <a:solidFill>
                <a:schemeClr val="bg1"/>
              </a:solidFill>
            </a:endParaRPr>
          </a:p>
          <a:p>
            <a:pPr marL="0" indent="0">
              <a:buNone/>
            </a:pPr>
            <a:r>
              <a:rPr lang="en-US" sz="1800" dirty="0">
                <a:solidFill>
                  <a:schemeClr val="bg1"/>
                </a:solidFill>
              </a:rPr>
              <a:t>3.Visualization: Includes a dashboard with multiple charts and slicers ( year , country) to arrive at the project aim of identifying potential sites for expansion.</a:t>
            </a:r>
          </a:p>
        </p:txBody>
      </p:sp>
    </p:spTree>
    <p:extLst>
      <p:ext uri="{BB962C8B-B14F-4D97-AF65-F5344CB8AC3E}">
        <p14:creationId xmlns:p14="http://schemas.microsoft.com/office/powerpoint/2010/main" val="1202654240"/>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A198640-ED4A-E1C7-9E20-FEC5911FB1B2}"/>
              </a:ext>
            </a:extLst>
          </p:cNvPr>
          <p:cNvSpPr txBox="1"/>
          <p:nvPr/>
        </p:nvSpPr>
        <p:spPr>
          <a:xfrm>
            <a:off x="680321" y="753228"/>
            <a:ext cx="7087552" cy="1080938"/>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dirty="0">
                <a:latin typeface="+mj-lt"/>
                <a:ea typeface="+mj-ea"/>
                <a:cs typeface="+mj-cs"/>
              </a:rPr>
              <a:t>Analysis of Objective questions </a:t>
            </a:r>
          </a:p>
        </p:txBody>
      </p:sp>
      <p:sp>
        <p:nvSpPr>
          <p:cNvPr id="12" name="TextBox 11">
            <a:extLst>
              <a:ext uri="{FF2B5EF4-FFF2-40B4-BE49-F238E27FC236}">
                <a16:creationId xmlns:a16="http://schemas.microsoft.com/office/drawing/2014/main" id="{69E8839D-AA79-ABB8-83C7-3CFB90387614}"/>
              </a:ext>
            </a:extLst>
          </p:cNvPr>
          <p:cNvSpPr txBox="1"/>
          <p:nvPr/>
        </p:nvSpPr>
        <p:spPr>
          <a:xfrm>
            <a:off x="94003" y="2336873"/>
            <a:ext cx="7009530" cy="4316590"/>
          </a:xfrm>
          <a:prstGeom prst="rect">
            <a:avLst/>
          </a:prstGeom>
        </p:spPr>
        <p:txBody>
          <a:bodyPr vert="horz" lIns="91440" tIns="45720" rIns="91440" bIns="45720" rtlCol="0">
            <a:normAutofit/>
          </a:bodyPr>
          <a:lstStyle/>
          <a:p>
            <a:pPr marL="342900" lvl="0" indent="-228600" defTabSz="914400" fontAlgn="base">
              <a:lnSpc>
                <a:spcPct val="90000"/>
              </a:lnSpc>
              <a:spcAft>
                <a:spcPts val="1000"/>
              </a:spcAft>
              <a:buFont typeface="Arial" panose="020B0604020202020204" pitchFamily="34" charset="0"/>
              <a:buChar char="•"/>
              <a:tabLst>
                <a:tab pos="457200" algn="l"/>
              </a:tabLst>
            </a:pPr>
            <a:r>
              <a:rPr lang="en-US" dirty="0">
                <a:solidFill>
                  <a:schemeClr val="bg1"/>
                </a:solidFill>
                <a:effectLst/>
              </a:rPr>
              <a:t>The file contains 2 worksheets (Raw data and Country description)  and hence </a:t>
            </a:r>
            <a:r>
              <a:rPr lang="en-US" b="1" dirty="0">
                <a:solidFill>
                  <a:schemeClr val="bg1"/>
                </a:solidFill>
                <a:effectLst/>
              </a:rPr>
              <a:t>2 tables</a:t>
            </a:r>
            <a:r>
              <a:rPr lang="en-US" dirty="0">
                <a:solidFill>
                  <a:schemeClr val="bg1"/>
                </a:solidFill>
                <a:effectLst/>
              </a:rPr>
              <a:t> (structured datasets) </a:t>
            </a:r>
          </a:p>
          <a:p>
            <a:pPr marL="342900" lvl="0" indent="-228600" defTabSz="914400" fontAlgn="base">
              <a:lnSpc>
                <a:spcPct val="90000"/>
              </a:lnSpc>
              <a:spcAft>
                <a:spcPts val="1000"/>
              </a:spcAft>
              <a:buFont typeface="Arial" panose="020B0604020202020204" pitchFamily="34" charset="0"/>
              <a:buChar char="•"/>
              <a:tabLst>
                <a:tab pos="457200" algn="l"/>
              </a:tabLst>
            </a:pPr>
            <a:r>
              <a:rPr lang="en-US" dirty="0">
                <a:solidFill>
                  <a:schemeClr val="bg1"/>
                </a:solidFill>
                <a:effectLst/>
              </a:rPr>
              <a:t>Number of attributes(columns) in the Raw data worksheet  and Country Description worksheet is </a:t>
            </a:r>
            <a:r>
              <a:rPr lang="en-US" b="1" dirty="0">
                <a:solidFill>
                  <a:schemeClr val="bg1"/>
                </a:solidFill>
                <a:effectLst/>
              </a:rPr>
              <a:t>20 and 2</a:t>
            </a:r>
            <a:r>
              <a:rPr lang="en-US" dirty="0">
                <a:solidFill>
                  <a:schemeClr val="bg1"/>
                </a:solidFill>
                <a:effectLst/>
              </a:rPr>
              <a:t> respectively.</a:t>
            </a:r>
          </a:p>
          <a:p>
            <a:pPr marL="342900" lvl="0" indent="-228600" defTabSz="914400" fontAlgn="base">
              <a:lnSpc>
                <a:spcPct val="90000"/>
              </a:lnSpc>
              <a:spcAft>
                <a:spcPts val="1000"/>
              </a:spcAft>
              <a:buFont typeface="Arial" panose="020B0604020202020204" pitchFamily="34" charset="0"/>
              <a:buChar char="•"/>
              <a:tabLst>
                <a:tab pos="457200" algn="l"/>
              </a:tabLst>
            </a:pPr>
            <a:r>
              <a:rPr lang="en-US" b="1" dirty="0">
                <a:solidFill>
                  <a:schemeClr val="bg1"/>
                </a:solidFill>
                <a:effectLst/>
              </a:rPr>
              <a:t>Categorical columns : </a:t>
            </a:r>
            <a:r>
              <a:rPr lang="en-US" dirty="0">
                <a:solidFill>
                  <a:schemeClr val="bg1"/>
                </a:solidFill>
                <a:effectLst/>
              </a:rPr>
              <a:t>either have text or fixed set of values as a value ,in the given data file there are </a:t>
            </a:r>
            <a:r>
              <a:rPr lang="en-US" b="1" dirty="0">
                <a:solidFill>
                  <a:schemeClr val="bg1"/>
                </a:solidFill>
                <a:effectLst/>
              </a:rPr>
              <a:t>14 </a:t>
            </a:r>
            <a:r>
              <a:rPr lang="en-US" dirty="0">
                <a:solidFill>
                  <a:schemeClr val="bg1"/>
                </a:solidFill>
                <a:effectLst/>
              </a:rPr>
              <a:t>categoricalcolumns,</a:t>
            </a:r>
            <a:r>
              <a:rPr lang="en-US" b="0" dirty="0">
                <a:solidFill>
                  <a:schemeClr val="bg1"/>
                </a:solidFill>
                <a:effectLst/>
              </a:rPr>
              <a:t>RestaurantName</a:t>
            </a:r>
            <a:r>
              <a:rPr lang="en-US" b="1" dirty="0">
                <a:solidFill>
                  <a:schemeClr val="bg1"/>
                </a:solidFill>
              </a:rPr>
              <a:t>,</a:t>
            </a:r>
            <a:r>
              <a:rPr lang="en-US" b="0" dirty="0">
                <a:solidFill>
                  <a:schemeClr val="bg1"/>
                </a:solidFill>
                <a:effectLst/>
              </a:rPr>
              <a:t>City</a:t>
            </a:r>
            <a:r>
              <a:rPr lang="en-US" b="1" dirty="0">
                <a:solidFill>
                  <a:schemeClr val="bg1"/>
                </a:solidFill>
                <a:effectLst/>
              </a:rPr>
              <a:t>,</a:t>
            </a:r>
            <a:r>
              <a:rPr lang="en-US" b="0" dirty="0">
                <a:solidFill>
                  <a:schemeClr val="bg1"/>
                </a:solidFill>
                <a:effectLst/>
              </a:rPr>
              <a:t>Address</a:t>
            </a:r>
            <a:r>
              <a:rPr lang="en-US" b="1" dirty="0">
                <a:solidFill>
                  <a:schemeClr val="bg1"/>
                </a:solidFill>
                <a:effectLst/>
              </a:rPr>
              <a:t>,</a:t>
            </a:r>
            <a:r>
              <a:rPr lang="en-US" b="0" dirty="0">
                <a:solidFill>
                  <a:schemeClr val="bg1"/>
                </a:solidFill>
                <a:effectLst/>
              </a:rPr>
              <a:t>Locality</a:t>
            </a:r>
            <a:r>
              <a:rPr lang="en-US" b="1" dirty="0">
                <a:solidFill>
                  <a:schemeClr val="bg1"/>
                </a:solidFill>
                <a:effectLst/>
              </a:rPr>
              <a:t>,</a:t>
            </a:r>
            <a:r>
              <a:rPr lang="en-US" b="0" dirty="0">
                <a:solidFill>
                  <a:schemeClr val="bg1"/>
                </a:solidFill>
                <a:effectLst/>
              </a:rPr>
              <a:t>LocalityVerbose</a:t>
            </a:r>
            <a:r>
              <a:rPr lang="en-US" b="1" dirty="0">
                <a:solidFill>
                  <a:schemeClr val="bg1"/>
                </a:solidFill>
                <a:effectLst/>
              </a:rPr>
              <a:t>,</a:t>
            </a:r>
            <a:r>
              <a:rPr lang="en-US" b="0" dirty="0">
                <a:solidFill>
                  <a:schemeClr val="bg1"/>
                </a:solidFill>
                <a:effectLst/>
              </a:rPr>
              <a:t>Cuisines</a:t>
            </a:r>
            <a:r>
              <a:rPr lang="en-US" b="1" dirty="0">
                <a:solidFill>
                  <a:schemeClr val="bg1"/>
                </a:solidFill>
                <a:effectLst/>
              </a:rPr>
              <a:t>,</a:t>
            </a:r>
            <a:r>
              <a:rPr lang="en-US" b="0" dirty="0">
                <a:solidFill>
                  <a:schemeClr val="bg1"/>
                </a:solidFill>
                <a:effectLst/>
              </a:rPr>
              <a:t>Currency</a:t>
            </a:r>
            <a:r>
              <a:rPr lang="en-US" b="1" dirty="0">
                <a:solidFill>
                  <a:schemeClr val="bg1"/>
                </a:solidFill>
                <a:effectLst/>
              </a:rPr>
              <a:t>,</a:t>
            </a:r>
            <a:r>
              <a:rPr lang="en-US" b="0" dirty="0">
                <a:solidFill>
                  <a:schemeClr val="bg1"/>
                </a:solidFill>
                <a:effectLst/>
              </a:rPr>
              <a:t>Has_Table_booking</a:t>
            </a:r>
            <a:r>
              <a:rPr lang="en-US" b="1" dirty="0">
                <a:solidFill>
                  <a:schemeClr val="bg1"/>
                </a:solidFill>
                <a:effectLst/>
              </a:rPr>
              <a:t>,</a:t>
            </a:r>
            <a:r>
              <a:rPr lang="en-US" b="0" dirty="0">
                <a:solidFill>
                  <a:schemeClr val="bg1"/>
                </a:solidFill>
                <a:effectLst/>
              </a:rPr>
              <a:t>Has_Online_delivery</a:t>
            </a:r>
            <a:r>
              <a:rPr lang="en-US" b="1" dirty="0">
                <a:solidFill>
                  <a:schemeClr val="bg1"/>
                </a:solidFill>
                <a:effectLst/>
              </a:rPr>
              <a:t>,</a:t>
            </a:r>
            <a:r>
              <a:rPr lang="en-US" b="0" dirty="0">
                <a:solidFill>
                  <a:schemeClr val="bg1"/>
                </a:solidFill>
                <a:effectLst/>
              </a:rPr>
              <a:t>Is_delivering_now</a:t>
            </a:r>
            <a:r>
              <a:rPr lang="en-US" b="1" dirty="0">
                <a:solidFill>
                  <a:schemeClr val="bg1"/>
                </a:solidFill>
                <a:effectLst/>
              </a:rPr>
              <a:t>,</a:t>
            </a:r>
            <a:r>
              <a:rPr lang="en-US" b="0" dirty="0">
                <a:solidFill>
                  <a:schemeClr val="bg1"/>
                </a:solidFill>
                <a:effectLst/>
              </a:rPr>
              <a:t>Switch_to_order_menu</a:t>
            </a:r>
            <a:r>
              <a:rPr lang="en-US" b="1" dirty="0">
                <a:solidFill>
                  <a:schemeClr val="bg1"/>
                </a:solidFill>
              </a:rPr>
              <a:t> </a:t>
            </a:r>
            <a:r>
              <a:rPr lang="en-US" dirty="0" err="1">
                <a:solidFill>
                  <a:schemeClr val="bg1"/>
                </a:solidFill>
              </a:rPr>
              <a:t>etc</a:t>
            </a:r>
            <a:endParaRPr lang="en-US" b="0" dirty="0">
              <a:solidFill>
                <a:schemeClr val="bg1"/>
              </a:solidFill>
              <a:effectLst/>
            </a:endParaRPr>
          </a:p>
          <a:p>
            <a:pPr marL="342900" lvl="0" indent="-228600" defTabSz="914400" fontAlgn="base">
              <a:lnSpc>
                <a:spcPct val="90000"/>
              </a:lnSpc>
              <a:spcAft>
                <a:spcPts val="1000"/>
              </a:spcAft>
              <a:buFont typeface="Arial" panose="020B0604020202020204" pitchFamily="34" charset="0"/>
              <a:buChar char="•"/>
              <a:tabLst>
                <a:tab pos="457200" algn="l"/>
              </a:tabLst>
            </a:pPr>
            <a:r>
              <a:rPr lang="en-US" dirty="0">
                <a:solidFill>
                  <a:schemeClr val="bg1"/>
                </a:solidFill>
              </a:rPr>
              <a:t>Used XLOOKUP() function to fetch the country data field from country description worksheet</a:t>
            </a:r>
          </a:p>
          <a:p>
            <a:pPr marL="342900" lvl="0" indent="-228600" defTabSz="914400" fontAlgn="base">
              <a:lnSpc>
                <a:spcPct val="90000"/>
              </a:lnSpc>
              <a:spcAft>
                <a:spcPts val="1000"/>
              </a:spcAft>
              <a:buFont typeface="Arial" panose="020B0604020202020204" pitchFamily="34" charset="0"/>
              <a:buChar char="•"/>
              <a:tabLst>
                <a:tab pos="457200" algn="l"/>
              </a:tabLst>
            </a:pPr>
            <a:r>
              <a:rPr lang="en-US" b="0" dirty="0">
                <a:solidFill>
                  <a:schemeClr val="bg1"/>
                </a:solidFill>
                <a:effectLst/>
              </a:rPr>
              <a:t>Number of restaurants in each country analysis is done using pivot table and column chart as seen in the images to the right</a:t>
            </a:r>
          </a:p>
          <a:p>
            <a:pPr marL="342900" lvl="0" indent="-228600" defTabSz="914400" fontAlgn="base">
              <a:lnSpc>
                <a:spcPct val="90000"/>
              </a:lnSpc>
              <a:spcAft>
                <a:spcPts val="1000"/>
              </a:spcAft>
              <a:buFont typeface="Arial" panose="020B0604020202020204" pitchFamily="34" charset="0"/>
              <a:buChar char="•"/>
              <a:tabLst>
                <a:tab pos="457200" algn="l"/>
              </a:tabLst>
            </a:pPr>
            <a:endParaRPr lang="en-US" sz="1400" b="0" dirty="0">
              <a:solidFill>
                <a:schemeClr val="bg1"/>
              </a:solidFill>
              <a:effectLst/>
            </a:endParaRPr>
          </a:p>
          <a:p>
            <a:pPr marL="342900" lvl="0" indent="-228600" defTabSz="914400" fontAlgn="base">
              <a:lnSpc>
                <a:spcPct val="90000"/>
              </a:lnSpc>
              <a:spcAft>
                <a:spcPts val="1000"/>
              </a:spcAft>
              <a:buFont typeface="Arial" panose="020B0604020202020204" pitchFamily="34" charset="0"/>
              <a:buChar char="•"/>
              <a:tabLst>
                <a:tab pos="457200" algn="l"/>
              </a:tabLst>
            </a:pPr>
            <a:endParaRPr lang="en-US" sz="1400" b="0" dirty="0">
              <a:effectLst/>
            </a:endParaRPr>
          </a:p>
          <a:p>
            <a:pPr marL="342900" lvl="0" indent="-228600" defTabSz="914400" fontAlgn="base">
              <a:lnSpc>
                <a:spcPct val="90000"/>
              </a:lnSpc>
              <a:spcAft>
                <a:spcPts val="1000"/>
              </a:spcAft>
              <a:buFont typeface="Arial" panose="020B0604020202020204" pitchFamily="34" charset="0"/>
              <a:buChar char="•"/>
              <a:tabLst>
                <a:tab pos="457200" algn="l"/>
              </a:tabLst>
            </a:pPr>
            <a:endParaRPr lang="en-US" sz="1400" dirty="0">
              <a:effectLst/>
            </a:endParaRPr>
          </a:p>
        </p:txBody>
      </p:sp>
      <p:pic>
        <p:nvPicPr>
          <p:cNvPr id="14" name="Picture 13" descr="A screenshot of a computer&#10;&#10;AI-generated content may be incorrect.">
            <a:extLst>
              <a:ext uri="{FF2B5EF4-FFF2-40B4-BE49-F238E27FC236}">
                <a16:creationId xmlns:a16="http://schemas.microsoft.com/office/drawing/2014/main" id="{265B5AC2-252D-2563-34CD-A7D58F980EDB}"/>
              </a:ext>
            </a:extLst>
          </p:cNvPr>
          <p:cNvPicPr>
            <a:picLocks noChangeAspect="1"/>
          </p:cNvPicPr>
          <p:nvPr/>
        </p:nvPicPr>
        <p:blipFill>
          <a:blip r:embed="rId3"/>
          <a:stretch>
            <a:fillRect/>
          </a:stretch>
        </p:blipFill>
        <p:spPr>
          <a:xfrm>
            <a:off x="8307680" y="99982"/>
            <a:ext cx="3358478" cy="3329017"/>
          </a:xfrm>
          <a:prstGeom prst="rect">
            <a:avLst/>
          </a:prstGeom>
          <a:ln>
            <a:noFill/>
          </a:ln>
          <a:effectLst>
            <a:outerShdw blurRad="76200" dist="63500" dir="5040000" algn="tl" rotWithShape="0">
              <a:srgbClr val="000000">
                <a:alpha val="41000"/>
              </a:srgbClr>
            </a:outerShdw>
          </a:effectLst>
        </p:spPr>
      </p:pic>
      <p:graphicFrame>
        <p:nvGraphicFramePr>
          <p:cNvPr id="15" name="Chart 14">
            <a:extLst>
              <a:ext uri="{FF2B5EF4-FFF2-40B4-BE49-F238E27FC236}">
                <a16:creationId xmlns:a16="http://schemas.microsoft.com/office/drawing/2014/main" id="{C4AFBC88-D02A-6FC2-39B4-435A656A0644}"/>
              </a:ext>
            </a:extLst>
          </p:cNvPr>
          <p:cNvGraphicFramePr>
            <a:graphicFrameLocks/>
          </p:cNvGraphicFramePr>
          <p:nvPr>
            <p:extLst>
              <p:ext uri="{D42A27DB-BD31-4B8C-83A1-F6EECF244321}">
                <p14:modId xmlns:p14="http://schemas.microsoft.com/office/powerpoint/2010/main" val="1299568"/>
              </p:ext>
            </p:extLst>
          </p:nvPr>
        </p:nvGraphicFramePr>
        <p:xfrm>
          <a:off x="7649994" y="3652044"/>
          <a:ext cx="4448004" cy="310597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625593287"/>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F10948-0421-4251-82DD-7249B6F22FE8}"/>
              </a:ext>
            </a:extLst>
          </p:cNvPr>
          <p:cNvSpPr>
            <a:spLocks noGrp="1"/>
          </p:cNvSpPr>
          <p:nvPr>
            <p:ph idx="1"/>
          </p:nvPr>
        </p:nvSpPr>
        <p:spPr>
          <a:xfrm>
            <a:off x="680322" y="2336872"/>
            <a:ext cx="8028249" cy="4063927"/>
          </a:xfrm>
        </p:spPr>
        <p:txBody>
          <a:bodyPr>
            <a:normAutofit/>
          </a:bodyPr>
          <a:lstStyle/>
          <a:p>
            <a:r>
              <a:rPr lang="en-US" sz="1600" dirty="0">
                <a:solidFill>
                  <a:schemeClr val="bg1"/>
                </a:solidFill>
              </a:rPr>
              <a:t>Restaurants opened each year is analyzed with the help of pivot table and line chart</a:t>
            </a:r>
          </a:p>
          <a:p>
            <a:r>
              <a:rPr lang="en-US" sz="1600" dirty="0">
                <a:solidFill>
                  <a:schemeClr val="bg1"/>
                </a:solidFill>
              </a:rPr>
              <a:t> Using the COUNTIFS() function </a:t>
            </a:r>
          </a:p>
          <a:p>
            <a:pPr marL="0" indent="0">
              <a:buNone/>
            </a:pPr>
            <a:endParaRPr lang="en-US" sz="1600" dirty="0">
              <a:solidFill>
                <a:schemeClr val="bg1"/>
              </a:solidFill>
            </a:endParaRPr>
          </a:p>
          <a:p>
            <a:endParaRPr lang="en-US" sz="1600" dirty="0">
              <a:solidFill>
                <a:schemeClr val="bg1"/>
              </a:solidFill>
            </a:endParaRPr>
          </a:p>
          <a:p>
            <a:r>
              <a:rPr lang="en-US" sz="1600" dirty="0">
                <a:solidFill>
                  <a:schemeClr val="bg1"/>
                </a:solidFill>
              </a:rPr>
              <a:t>Average number of voters in each restaurant as per countries is analyzed using pivot table </a:t>
            </a:r>
          </a:p>
          <a:p>
            <a:endParaRPr lang="en-US" sz="1600" dirty="0">
              <a:solidFill>
                <a:schemeClr val="bg1"/>
              </a:solidFill>
            </a:endParaRPr>
          </a:p>
          <a:p>
            <a:pPr marL="0" indent="0">
              <a:buNone/>
            </a:pPr>
            <a:endParaRPr lang="en-US" sz="1600" dirty="0">
              <a:solidFill>
                <a:schemeClr val="bg1"/>
              </a:solidFill>
            </a:endParaRPr>
          </a:p>
          <a:p>
            <a:pPr marL="0" indent="0">
              <a:buNone/>
            </a:pPr>
            <a:endParaRPr lang="en-US" sz="1600" dirty="0">
              <a:solidFill>
                <a:schemeClr val="bg1"/>
              </a:solidFill>
            </a:endParaRPr>
          </a:p>
          <a:p>
            <a:r>
              <a:rPr lang="en-US" sz="1600" dirty="0">
                <a:solidFill>
                  <a:schemeClr val="bg1"/>
                </a:solidFill>
              </a:rPr>
              <a:t>The above calculation was performed using the array formula which includes AVERAGE () aggregate function &amp; IF logical function</a:t>
            </a:r>
          </a:p>
          <a:p>
            <a:pPr marL="0" indent="0">
              <a:buNone/>
            </a:pPr>
            <a:endParaRPr lang="en-US" sz="2000" dirty="0"/>
          </a:p>
        </p:txBody>
      </p:sp>
      <p:pic>
        <p:nvPicPr>
          <p:cNvPr id="4" name="Picture 3" descr="A white background with black numbers&#10;&#10;AI-generated content may be incorrect.">
            <a:extLst>
              <a:ext uri="{FF2B5EF4-FFF2-40B4-BE49-F238E27FC236}">
                <a16:creationId xmlns:a16="http://schemas.microsoft.com/office/drawing/2014/main" id="{9A7F6269-1D9B-57AD-A888-F6525B983FEB}"/>
              </a:ext>
            </a:extLst>
          </p:cNvPr>
          <p:cNvPicPr>
            <a:picLocks noChangeAspect="1"/>
          </p:cNvPicPr>
          <p:nvPr/>
        </p:nvPicPr>
        <p:blipFill>
          <a:blip r:embed="rId2"/>
          <a:stretch>
            <a:fillRect/>
          </a:stretch>
        </p:blipFill>
        <p:spPr>
          <a:xfrm>
            <a:off x="8872429" y="2145979"/>
            <a:ext cx="3156285" cy="1767149"/>
          </a:xfrm>
          <a:prstGeom prst="rect">
            <a:avLst/>
          </a:prstGeom>
          <a:ln>
            <a:noFill/>
          </a:ln>
          <a:effectLst>
            <a:outerShdw blurRad="76200" dist="63500" dir="5040000" algn="tl" rotWithShape="0">
              <a:srgbClr val="000000">
                <a:alpha val="41000"/>
              </a:srgbClr>
            </a:outerShdw>
          </a:effectLst>
        </p:spPr>
      </p:pic>
      <p:pic>
        <p:nvPicPr>
          <p:cNvPr id="6" name="Picture 5">
            <a:extLst>
              <a:ext uri="{FF2B5EF4-FFF2-40B4-BE49-F238E27FC236}">
                <a16:creationId xmlns:a16="http://schemas.microsoft.com/office/drawing/2014/main" id="{046BD38C-31DC-E86F-F407-ADED86D580B1}"/>
              </a:ext>
            </a:extLst>
          </p:cNvPr>
          <p:cNvPicPr>
            <a:picLocks noChangeAspect="1"/>
          </p:cNvPicPr>
          <p:nvPr/>
        </p:nvPicPr>
        <p:blipFill>
          <a:blip r:embed="rId3"/>
          <a:stretch>
            <a:fillRect/>
          </a:stretch>
        </p:blipFill>
        <p:spPr>
          <a:xfrm>
            <a:off x="1063126" y="3403600"/>
            <a:ext cx="5032874" cy="509528"/>
          </a:xfrm>
          <a:prstGeom prst="rect">
            <a:avLst/>
          </a:prstGeom>
        </p:spPr>
      </p:pic>
      <p:pic>
        <p:nvPicPr>
          <p:cNvPr id="7" name="Picture 6" descr="A screenshot of a screen shot of a number of countries/regions&#10;&#10;AI-generated content may be incorrect.">
            <a:extLst>
              <a:ext uri="{FF2B5EF4-FFF2-40B4-BE49-F238E27FC236}">
                <a16:creationId xmlns:a16="http://schemas.microsoft.com/office/drawing/2014/main" id="{4A6A3B01-D3F6-E79C-2C60-A6F13DF838D7}"/>
              </a:ext>
            </a:extLst>
          </p:cNvPr>
          <p:cNvPicPr>
            <a:picLocks noChangeAspect="1"/>
          </p:cNvPicPr>
          <p:nvPr/>
        </p:nvPicPr>
        <p:blipFill>
          <a:blip r:embed="rId4"/>
          <a:stretch>
            <a:fillRect/>
          </a:stretch>
        </p:blipFill>
        <p:spPr>
          <a:xfrm>
            <a:off x="8872429" y="4116656"/>
            <a:ext cx="3156285" cy="2444722"/>
          </a:xfrm>
          <a:prstGeom prst="rect">
            <a:avLst/>
          </a:prstGeom>
        </p:spPr>
      </p:pic>
      <p:pic>
        <p:nvPicPr>
          <p:cNvPr id="8" name="Picture 7">
            <a:extLst>
              <a:ext uri="{FF2B5EF4-FFF2-40B4-BE49-F238E27FC236}">
                <a16:creationId xmlns:a16="http://schemas.microsoft.com/office/drawing/2014/main" id="{62F6428B-EDF4-CC4A-5858-9BA04F2CD656}"/>
              </a:ext>
            </a:extLst>
          </p:cNvPr>
          <p:cNvPicPr>
            <a:picLocks noChangeAspect="1"/>
          </p:cNvPicPr>
          <p:nvPr/>
        </p:nvPicPr>
        <p:blipFill>
          <a:blip r:embed="rId5"/>
          <a:stretch>
            <a:fillRect/>
          </a:stretch>
        </p:blipFill>
        <p:spPr>
          <a:xfrm>
            <a:off x="1063126" y="4512975"/>
            <a:ext cx="6480674" cy="961584"/>
          </a:xfrm>
          <a:prstGeom prst="rect">
            <a:avLst/>
          </a:prstGeom>
        </p:spPr>
      </p:pic>
    </p:spTree>
    <p:extLst>
      <p:ext uri="{BB962C8B-B14F-4D97-AF65-F5344CB8AC3E}">
        <p14:creationId xmlns:p14="http://schemas.microsoft.com/office/powerpoint/2010/main" val="129392119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107E83-5F6F-76E8-EDCB-9A650A3B56CE}"/>
              </a:ext>
            </a:extLst>
          </p:cNvPr>
          <p:cNvSpPr>
            <a:spLocks noGrp="1"/>
          </p:cNvSpPr>
          <p:nvPr>
            <p:ph idx="1"/>
          </p:nvPr>
        </p:nvSpPr>
        <p:spPr/>
        <p:txBody>
          <a:bodyPr>
            <a:normAutofit/>
          </a:bodyPr>
          <a:lstStyle/>
          <a:p>
            <a:r>
              <a:rPr lang="en-US" sz="1800" dirty="0">
                <a:solidFill>
                  <a:schemeClr val="bg1"/>
                </a:solidFill>
              </a:rPr>
              <a:t>Customized the average price per two column using combination of  CONCATENATE(),TEXTAFTER() and TEXTBEFORE() functions </a:t>
            </a:r>
          </a:p>
          <a:p>
            <a:r>
              <a:rPr lang="en-US" sz="1800" dirty="0">
                <a:solidFill>
                  <a:schemeClr val="bg1"/>
                </a:solidFill>
              </a:rPr>
              <a:t>The below calculation was performed using COUNTIFS() function referring to specific criteria ranges</a:t>
            </a:r>
          </a:p>
        </p:txBody>
      </p:sp>
      <p:pic>
        <p:nvPicPr>
          <p:cNvPr id="4" name="Picture 3">
            <a:extLst>
              <a:ext uri="{FF2B5EF4-FFF2-40B4-BE49-F238E27FC236}">
                <a16:creationId xmlns:a16="http://schemas.microsoft.com/office/drawing/2014/main" id="{D4BC20C3-DDE7-43E0-5DEC-B0C7479342E0}"/>
              </a:ext>
            </a:extLst>
          </p:cNvPr>
          <p:cNvPicPr>
            <a:picLocks noChangeAspect="1"/>
          </p:cNvPicPr>
          <p:nvPr/>
        </p:nvPicPr>
        <p:blipFill>
          <a:blip r:embed="rId2"/>
          <a:stretch>
            <a:fillRect/>
          </a:stretch>
        </p:blipFill>
        <p:spPr>
          <a:xfrm>
            <a:off x="1006927" y="3638199"/>
            <a:ext cx="9287255" cy="1451159"/>
          </a:xfrm>
          <a:prstGeom prst="rect">
            <a:avLst/>
          </a:prstGeom>
        </p:spPr>
      </p:pic>
    </p:spTree>
    <p:extLst>
      <p:ext uri="{BB962C8B-B14F-4D97-AF65-F5344CB8AC3E}">
        <p14:creationId xmlns:p14="http://schemas.microsoft.com/office/powerpoint/2010/main" val="236346591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1F780-49B7-E7A8-F262-9F33E0CDC3D1}"/>
              </a:ext>
            </a:extLst>
          </p:cNvPr>
          <p:cNvSpPr>
            <a:spLocks noGrp="1"/>
          </p:cNvSpPr>
          <p:nvPr>
            <p:ph type="title"/>
          </p:nvPr>
        </p:nvSpPr>
        <p:spPr/>
        <p:txBody>
          <a:bodyPr/>
          <a:lstStyle/>
          <a:p>
            <a:r>
              <a:rPr lang="en-US" dirty="0"/>
              <a:t>Objective analysis conclusion </a:t>
            </a:r>
          </a:p>
        </p:txBody>
      </p:sp>
      <p:sp>
        <p:nvSpPr>
          <p:cNvPr id="3" name="Content Placeholder 2">
            <a:extLst>
              <a:ext uri="{FF2B5EF4-FFF2-40B4-BE49-F238E27FC236}">
                <a16:creationId xmlns:a16="http://schemas.microsoft.com/office/drawing/2014/main" id="{DE5DEAB0-1B2F-D334-37B4-BB7350B5F5E2}"/>
              </a:ext>
            </a:extLst>
          </p:cNvPr>
          <p:cNvSpPr>
            <a:spLocks noGrp="1"/>
          </p:cNvSpPr>
          <p:nvPr>
            <p:ph idx="1"/>
          </p:nvPr>
        </p:nvSpPr>
        <p:spPr>
          <a:xfrm>
            <a:off x="680321" y="2336872"/>
            <a:ext cx="9613861" cy="4172211"/>
          </a:xfrm>
        </p:spPr>
        <p:txBody>
          <a:bodyPr>
            <a:normAutofit/>
          </a:bodyPr>
          <a:lstStyle/>
          <a:p>
            <a:r>
              <a:rPr lang="en-US" sz="1800" dirty="0">
                <a:solidFill>
                  <a:schemeClr val="bg1"/>
                </a:solidFill>
              </a:rPr>
              <a:t>With the objective analysis  , we can clearly see that the countries with lower restaurants count will be a crucial factor to consider for establishing our  new restaurants which signifies low competition, and this is not the only factor, hence objective analysis has limited scope.</a:t>
            </a:r>
          </a:p>
          <a:p>
            <a:r>
              <a:rPr lang="en-US" sz="1800" dirty="0">
                <a:solidFill>
                  <a:schemeClr val="bg1"/>
                </a:solidFill>
              </a:rPr>
              <a:t>With this analysis we will be considering cities in the  countries with less than 25 restaurants as a potential place to expand our restaurants .For further detailed analysis we need to consider more factors , this will be performed and analyzed in the upcoming slides using Subjective question analysis . </a:t>
            </a:r>
          </a:p>
          <a:p>
            <a:pPr marL="0" indent="0">
              <a:buNone/>
            </a:pPr>
            <a:endParaRPr lang="en-US" sz="2300" dirty="0">
              <a:solidFill>
                <a:schemeClr val="bg1"/>
              </a:solidFill>
            </a:endParaRPr>
          </a:p>
          <a:p>
            <a:pPr marL="0" indent="0">
              <a:buNone/>
            </a:pPr>
            <a:endParaRPr lang="en-IN" sz="2300" b="1" dirty="0">
              <a:solidFill>
                <a:schemeClr val="bg1"/>
              </a:solidFill>
            </a:endParaRPr>
          </a:p>
          <a:p>
            <a:pPr marL="0" indent="0">
              <a:buNone/>
            </a:pPr>
            <a:endParaRPr lang="en-IN" sz="2300" dirty="0"/>
          </a:p>
          <a:p>
            <a:endParaRPr lang="en-US" dirty="0"/>
          </a:p>
        </p:txBody>
      </p:sp>
    </p:spTree>
    <p:extLst>
      <p:ext uri="{BB962C8B-B14F-4D97-AF65-F5344CB8AC3E}">
        <p14:creationId xmlns:p14="http://schemas.microsoft.com/office/powerpoint/2010/main" val="8160157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2F56A-BB6B-6BE4-3D39-4628EB0C5C78}"/>
              </a:ext>
            </a:extLst>
          </p:cNvPr>
          <p:cNvSpPr>
            <a:spLocks noGrp="1"/>
          </p:cNvSpPr>
          <p:nvPr>
            <p:ph type="title"/>
          </p:nvPr>
        </p:nvSpPr>
        <p:spPr/>
        <p:txBody>
          <a:bodyPr/>
          <a:lstStyle/>
          <a:p>
            <a:r>
              <a:rPr lang="en-US" dirty="0"/>
              <a:t>Insights from Subjective analysis</a:t>
            </a:r>
          </a:p>
        </p:txBody>
      </p:sp>
      <p:sp>
        <p:nvSpPr>
          <p:cNvPr id="3" name="Content Placeholder 2">
            <a:extLst>
              <a:ext uri="{FF2B5EF4-FFF2-40B4-BE49-F238E27FC236}">
                <a16:creationId xmlns:a16="http://schemas.microsoft.com/office/drawing/2014/main" id="{65E335DF-C554-A162-5275-CFDBD0EEDC06}"/>
              </a:ext>
            </a:extLst>
          </p:cNvPr>
          <p:cNvSpPr>
            <a:spLocks noGrp="1"/>
          </p:cNvSpPr>
          <p:nvPr>
            <p:ph idx="1"/>
          </p:nvPr>
        </p:nvSpPr>
        <p:spPr/>
        <p:txBody>
          <a:bodyPr>
            <a:normAutofit fontScale="70000" lnSpcReduction="20000"/>
          </a:bodyPr>
          <a:lstStyle/>
          <a:p>
            <a:r>
              <a:rPr lang="en-US" dirty="0">
                <a:solidFill>
                  <a:schemeClr val="bg1"/>
                </a:solidFill>
              </a:rPr>
              <a:t>Places where new restaurants can be opened considering lower competition in mind:  </a:t>
            </a:r>
          </a:p>
          <a:p>
            <a:r>
              <a:rPr lang="en-US" dirty="0">
                <a:solidFill>
                  <a:schemeClr val="bg1"/>
                </a:solidFill>
              </a:rPr>
              <a:t>Key factors to consider are number of restaurants already set up in each country , average rating  given by people for restaurants in respective countries , Average expenditure by people with respect to each country ,Number of new restaurants set up each month across various years. We can analyze this using pivot tables and column charts </a:t>
            </a:r>
          </a:p>
          <a:p>
            <a:r>
              <a:rPr lang="en-US" dirty="0">
                <a:solidFill>
                  <a:schemeClr val="bg1"/>
                </a:solidFill>
              </a:rPr>
              <a:t>After analyzing combining these factors potential countries where we can establish new restaurants are Australia ,Brazil ,India ,Newzealand,Qatar, Sri Lank ,UAE, USA, UK </a:t>
            </a:r>
          </a:p>
          <a:p>
            <a:r>
              <a:rPr lang="en-US" dirty="0">
                <a:solidFill>
                  <a:schemeClr val="bg1"/>
                </a:solidFill>
              </a:rPr>
              <a:t>Of these countries Australia offers the best opportunity with people willing to spend more and both numbers and ratings of restaurants being lowest </a:t>
            </a:r>
          </a:p>
          <a:p>
            <a:r>
              <a:rPr lang="en-US" dirty="0">
                <a:solidFill>
                  <a:schemeClr val="bg1"/>
                </a:solidFill>
              </a:rPr>
              <a:t>Sri Lanka will be the last choice as the amount people are willing to spend is lowest compared to other countries </a:t>
            </a:r>
          </a:p>
          <a:p>
            <a:r>
              <a:rPr lang="en-US" dirty="0">
                <a:solidFill>
                  <a:schemeClr val="bg1"/>
                </a:solidFill>
              </a:rPr>
              <a:t>This analysis is presented in the form of column charts in the next slide also can be viewed in the dashboard by selecting rating range ( &lt;=3 ) , Price range for two (&gt;=3000) also can be analyzed by viewing number of restaurants in the column chart ( Country vs number of restaurants ) </a:t>
            </a:r>
          </a:p>
        </p:txBody>
      </p:sp>
    </p:spTree>
    <p:extLst>
      <p:ext uri="{BB962C8B-B14F-4D97-AF65-F5344CB8AC3E}">
        <p14:creationId xmlns:p14="http://schemas.microsoft.com/office/powerpoint/2010/main" val="37259803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TotalTime>2774</TotalTime>
  <Words>2935</Words>
  <Application>Microsoft Macintosh PowerPoint</Application>
  <PresentationFormat>Widescreen</PresentationFormat>
  <Paragraphs>222</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Calibri</vt:lpstr>
      <vt:lpstr>Trebuchet MS</vt:lpstr>
      <vt:lpstr>Berlin</vt:lpstr>
      <vt:lpstr>ZOMATO RESTAURANTS ANALYSIS</vt:lpstr>
      <vt:lpstr>Introduction and Objectives</vt:lpstr>
      <vt:lpstr>Summary of the data set </vt:lpstr>
      <vt:lpstr>Methodology</vt:lpstr>
      <vt:lpstr>PowerPoint Presentation</vt:lpstr>
      <vt:lpstr>PowerPoint Presentation</vt:lpstr>
      <vt:lpstr>PowerPoint Presentation</vt:lpstr>
      <vt:lpstr>Objective analysis conclusion </vt:lpstr>
      <vt:lpstr>Insights from Subjective analysis</vt:lpstr>
      <vt:lpstr>Column charts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Distribution of number of restaurants of different price ranges across countries  </vt:lpstr>
      <vt:lpstr>Strategic recommendations</vt:lpstr>
      <vt:lpstr>Key findings for strategy making</vt:lpstr>
      <vt:lpstr>PowerPoint Presentation</vt:lpstr>
      <vt:lpstr>PowerPoint Presentation</vt:lpstr>
      <vt:lpstr>PowerPoint Presentation</vt:lpstr>
      <vt:lpstr>PowerPoint Presentation</vt:lpstr>
      <vt:lpstr>DASHBOARD </vt:lpstr>
      <vt:lpstr>Features of DASHBOARD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Sumanth Raj S</dc:creator>
  <cp:lastModifiedBy>Sumanth Raj S</cp:lastModifiedBy>
  <cp:revision>7</cp:revision>
  <dcterms:created xsi:type="dcterms:W3CDTF">2025-02-12T10:42:09Z</dcterms:created>
  <dcterms:modified xsi:type="dcterms:W3CDTF">2025-02-18T11:01:12Z</dcterms:modified>
</cp:coreProperties>
</file>