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86" r:id="rId6"/>
    <p:sldId id="287" r:id="rId7"/>
    <p:sldId id="285" r:id="rId8"/>
    <p:sldId id="261" r:id="rId9"/>
    <p:sldId id="262" r:id="rId10"/>
    <p:sldId id="297" r:id="rId11"/>
    <p:sldId id="289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6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907459"/>
            <a:ext cx="4873752" cy="2566218"/>
          </a:xfrm>
        </p:spPr>
        <p:txBody>
          <a:bodyPr/>
          <a:lstStyle/>
          <a:p>
            <a:r>
              <a:rPr lang="en-US" b="1" dirty="0"/>
              <a:t>DIPOLE </a:t>
            </a:r>
            <a:br>
              <a:rPr lang="en-US" b="1" dirty="0"/>
            </a:br>
            <a:r>
              <a:rPr lang="en-US" b="1" dirty="0"/>
              <a:t>ANTENNA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179C75A-575B-5825-0EA5-BC202045F2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5749" r="157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Dipole Antenna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228" y="1591252"/>
            <a:ext cx="5038344" cy="17099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7" y="2772697"/>
            <a:ext cx="5974473" cy="2939845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dipole antenna is a type of radio antenna that consists of two identical conductive elements, such as wires or rods, that are separated by a small gap. The dipole antenna works on the principle of electromagnetic induction, where an alternating current (AC) flowing through the conductive elements creates a magnetic field, which in turn induces an electric field.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A47909E-B514-FE66-8193-A1D0D49DD8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284" r="232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Dipole Antenna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1" y="3156155"/>
            <a:ext cx="4609462" cy="3303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Folded Dipole Antenna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Quarter-Wave Dipole Antenna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Dipole Antenna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Half-Wave Dipole Antenna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DD37EDE-24D8-642B-F3B9-BA3AE6871E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12" r="2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307" y="210208"/>
            <a:ext cx="9912096" cy="131684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DIPOLE ANTENNA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3D367-AF0C-BBE2-6444-D5891D81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845574"/>
            <a:ext cx="11000232" cy="550036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1.Folded Dipole Antenna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folded dipole antenna is a type of dipole antenna where the two elements are folded together to form a single             element. Higher impedance (about 300Ω), making it suitable for impedance matching.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2.Quarter-Wave Dipole Antenna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quarter-wave dipole antenna is a type of dipole antenna where the length of each element is a quarter of the wavelength of the signal being transmitted . Requires a ground plane for proper operation.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λ/4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3.Simple Dipole Antenna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dipole antenna consists of two identical conductive elements, such as wires or rods, that are separated by a small gap.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4.Half-Wave Dipole Antenna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half-wave dipole antenna is a type of dipole antenna where the length of each element is half the wavelength of the signal being transmitted.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 λ/2 (half of the wavelength)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E5C26-2B29-EFDA-9DD7-60DF8157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527048"/>
            <a:ext cx="11000232" cy="444398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1.Simple design: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Dipole antennas have a simple design, making them easy to manufacture and maintain.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Omnidirectional radiation pattern: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Dipole antennas radiate energy equally in all directions, making them suitable for applications where coverage is         needed in all directions.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Resonant frequency: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Dipole antennas have a resonant frequency, which is the frequency at which the antenna is most efficient.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Bandwidth: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Dipole antennas have a relatively narrow bandwidth, which means they are most effective over a limited range of frequencies.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Polarization: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Dipole antennas are linearly polarized, meaning they transmit and receive signals with a specific orientation.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7FCA-5F55-8E09-A032-FC9E388D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717755"/>
            <a:ext cx="9912096" cy="875071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CFC31B-5FA9-7037-C11F-FA695797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DF5BB-791A-8571-C28F-15D88BA0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6A47C-FB76-4FF4-7773-27E4A3D6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7CFBD-18C7-AF4D-7F40-B88A1F554AAE}"/>
              </a:ext>
            </a:extLst>
          </p:cNvPr>
          <p:cNvSpPr txBox="1"/>
          <p:nvPr/>
        </p:nvSpPr>
        <p:spPr>
          <a:xfrm>
            <a:off x="1203960" y="1858297"/>
            <a:ext cx="97098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Specifications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 Range:2.40404GHz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Impedance: 50 ohms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Bandwidth: 10% to 20% of the center frequency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Gain: 0-1.75dB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VSWR: 2.415GHz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 0.059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Radiation Pattern: Omnidirectional in the azimuth plane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Polarization: Linear (horizontal or vertical)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 Pattern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Azimuthal Pattern: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azimuthal pattern of a dipole antenna is typically a figure-eight pattern with maximum radiation perpendicular to the antenna axis.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Elevation Pattern: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elevation pattern of a dipole antenna is typically a doughnut-shaped pattern with maximum radiation in the horizontal plane.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376A1-B56D-3ED8-AC32-8138CD54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260" y="1858297"/>
            <a:ext cx="4181740" cy="26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4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600" b="1" dirty="0"/>
              <a:t>Radio broadcasting</a:t>
            </a:r>
          </a:p>
          <a:p>
            <a:r>
              <a:rPr lang="en-US" altLang="zh-CN" sz="1600" dirty="0"/>
              <a:t> To transmit signals to a wide area.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b="1" dirty="0"/>
              <a:t>Radar systems</a:t>
            </a:r>
          </a:p>
          <a:p>
            <a:pPr lvl="1"/>
            <a:r>
              <a:rPr lang="en-US" altLang="zh-CN" dirty="0"/>
              <a:t> To detect and track objects.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b="1" dirty="0"/>
              <a:t>Satellite Communication</a:t>
            </a:r>
          </a:p>
          <a:p>
            <a:r>
              <a:rPr lang="en-US" sz="1600" dirty="0"/>
              <a:t> To transmit and receive signals.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b="1" dirty="0"/>
              <a:t>Wireless</a:t>
            </a:r>
          </a:p>
          <a:p>
            <a:r>
              <a:rPr lang="en-US" sz="1600" b="1" dirty="0"/>
              <a:t>Communication</a:t>
            </a:r>
          </a:p>
          <a:p>
            <a:r>
              <a:rPr lang="en-US" sz="1600" dirty="0"/>
              <a:t>For cellular networks and Wi-Fi.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600" b="1" dirty="0"/>
              <a:t>Television broadcasting</a:t>
            </a:r>
          </a:p>
          <a:p>
            <a:r>
              <a:rPr lang="en-US" sz="1600" dirty="0"/>
              <a:t> To transmit signals to a wide area.</a:t>
            </a:r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NAME : </a:t>
            </a:r>
            <a:r>
              <a:rPr lang="en-US" sz="2400" dirty="0" err="1"/>
              <a:t>P.Sumanth</a:t>
            </a:r>
            <a:endParaRPr lang="en-US" sz="2400" dirty="0"/>
          </a:p>
          <a:p>
            <a:r>
              <a:rPr lang="en-US" sz="2400" dirty="0"/>
              <a:t>REG.NO: 9922005061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AE64AAA-1135-A3AD-EE32-7A5610B923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257" r="4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{B6B8A0F5-C099-4CB5-827D-A4D6DE202A28}tf11429527_win32</Template>
  <TotalTime>82</TotalTime>
  <Words>573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Century Gothic</vt:lpstr>
      <vt:lpstr>DM Sans Medium</vt:lpstr>
      <vt:lpstr>Karla</vt:lpstr>
      <vt:lpstr>Times New Roman</vt:lpstr>
      <vt:lpstr>Univers Condensed Light</vt:lpstr>
      <vt:lpstr>Wingdings</vt:lpstr>
      <vt:lpstr>Office Theme</vt:lpstr>
      <vt:lpstr>DIPOLE  ANTENNA</vt:lpstr>
      <vt:lpstr>Agenda</vt:lpstr>
      <vt:lpstr>Introduction </vt:lpstr>
      <vt:lpstr>Types of Dipole Antenna </vt:lpstr>
      <vt:lpstr>TYPES OF DIPOLE ANTENNA </vt:lpstr>
      <vt:lpstr>Characteristics </vt:lpstr>
      <vt:lpstr>Design specifications</vt:lpstr>
      <vt:lpstr>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psumanth2005@outlook.com</dc:creator>
  <cp:lastModifiedBy>psumanth2005@outlook.com</cp:lastModifiedBy>
  <cp:revision>1</cp:revision>
  <dcterms:created xsi:type="dcterms:W3CDTF">2025-02-28T06:23:49Z</dcterms:created>
  <dcterms:modified xsi:type="dcterms:W3CDTF">2025-02-28T07:46:06Z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