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58" r:id="rId3"/>
    <p:sldId id="259" r:id="rId4"/>
    <p:sldId id="272" r:id="rId5"/>
    <p:sldId id="279" r:id="rId6"/>
    <p:sldId id="266" r:id="rId7"/>
    <p:sldId id="282" r:id="rId8"/>
    <p:sldId id="283" r:id="rId9"/>
    <p:sldId id="284" r:id="rId10"/>
    <p:sldId id="267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F57DD-ACB7-0F49-7996-0D5B19F65401}" v="2" dt="2025-03-13T01:59:54.875"/>
    <p1510:client id="{7773AB03-5939-46A2-A8BD-999BA826FEA4}" v="24" dt="2025-03-13T02:34:27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ragadda Sumanth Chowdary" userId="0893383b-02e2-4d46-a731-90d53f6b38fe" providerId="ADAL" clId="{7773AB03-5939-46A2-A8BD-999BA826FEA4}"/>
    <pc:docChg chg="undo redo custSel addSld delSld modSld sldOrd">
      <pc:chgData name="Katragadda Sumanth Chowdary" userId="0893383b-02e2-4d46-a731-90d53f6b38fe" providerId="ADAL" clId="{7773AB03-5939-46A2-A8BD-999BA826FEA4}" dt="2025-03-13T03:09:17.886" v="1067" actId="255"/>
      <pc:docMkLst>
        <pc:docMk/>
      </pc:docMkLst>
      <pc:sldChg chg="addSp delSp modSp add del mod setBg">
        <pc:chgData name="Katragadda Sumanth Chowdary" userId="0893383b-02e2-4d46-a731-90d53f6b38fe" providerId="ADAL" clId="{7773AB03-5939-46A2-A8BD-999BA826FEA4}" dt="2025-03-13T02:21:19.977" v="257" actId="20577"/>
        <pc:sldMkLst>
          <pc:docMk/>
          <pc:sldMk cId="171880142" sldId="258"/>
        </pc:sldMkLst>
        <pc:spChg chg="mod">
          <ac:chgData name="Katragadda Sumanth Chowdary" userId="0893383b-02e2-4d46-a731-90d53f6b38fe" providerId="ADAL" clId="{7773AB03-5939-46A2-A8BD-999BA826FEA4}" dt="2025-03-13T02:21:19.977" v="257" actId="20577"/>
          <ac:spMkLst>
            <pc:docMk/>
            <pc:sldMk cId="171880142" sldId="258"/>
            <ac:spMk id="2" creationId="{ACA024E1-E34E-6BD2-236F-BB97374213F6}"/>
          </ac:spMkLst>
        </pc:spChg>
        <pc:spChg chg="add del mod">
          <ac:chgData name="Katragadda Sumanth Chowdary" userId="0893383b-02e2-4d46-a731-90d53f6b38fe" providerId="ADAL" clId="{7773AB03-5939-46A2-A8BD-999BA826FEA4}" dt="2025-03-13T02:10:57.558" v="137" actId="27636"/>
          <ac:spMkLst>
            <pc:docMk/>
            <pc:sldMk cId="171880142" sldId="258"/>
            <ac:spMk id="3" creationId="{30B8B6B2-7129-8461-9FF7-9EA0578EAA4B}"/>
          </ac:spMkLst>
        </pc:spChg>
        <pc:spChg chg="add del">
          <ac:chgData name="Katragadda Sumanth Chowdary" userId="0893383b-02e2-4d46-a731-90d53f6b38fe" providerId="ADAL" clId="{7773AB03-5939-46A2-A8BD-999BA826FEA4}" dt="2025-03-13T02:03:08.814" v="21" actId="26606"/>
          <ac:spMkLst>
            <pc:docMk/>
            <pc:sldMk cId="171880142" sldId="258"/>
            <ac:spMk id="7" creationId="{63336871-0118-4F6E-8DBD-20AEFC62A9AD}"/>
          </ac:spMkLst>
        </pc:spChg>
        <pc:spChg chg="add del">
          <ac:chgData name="Katragadda Sumanth Chowdary" userId="0893383b-02e2-4d46-a731-90d53f6b38fe" providerId="ADAL" clId="{7773AB03-5939-46A2-A8BD-999BA826FEA4}" dt="2025-03-13T02:03:08.814" v="21" actId="26606"/>
          <ac:spMkLst>
            <pc:docMk/>
            <pc:sldMk cId="171880142" sldId="258"/>
            <ac:spMk id="8" creationId="{F03CC8D0-33AF-417F-8454-1FDB6C22DD25}"/>
          </ac:spMkLst>
        </pc:spChg>
        <pc:spChg chg="add del">
          <ac:chgData name="Katragadda Sumanth Chowdary" userId="0893383b-02e2-4d46-a731-90d53f6b38fe" providerId="ADAL" clId="{7773AB03-5939-46A2-A8BD-999BA826FEA4}" dt="2025-03-13T02:01:48.367" v="8" actId="26606"/>
          <ac:spMkLst>
            <pc:docMk/>
            <pc:sldMk cId="171880142" sldId="258"/>
            <ac:spMk id="10" creationId="{94C52C56-BEF2-4E22-8C8E-A7AC96B03A72}"/>
          </ac:spMkLst>
        </pc:spChg>
        <pc:spChg chg="add del">
          <ac:chgData name="Katragadda Sumanth Chowdary" userId="0893383b-02e2-4d46-a731-90d53f6b38fe" providerId="ADAL" clId="{7773AB03-5939-46A2-A8BD-999BA826FEA4}" dt="2025-03-13T02:01:48.367" v="8" actId="26606"/>
          <ac:spMkLst>
            <pc:docMk/>
            <pc:sldMk cId="171880142" sldId="258"/>
            <ac:spMk id="12" creationId="{42285737-90EE-47DC-AC80-8AE156B11969}"/>
          </ac:spMkLst>
        </pc:spChg>
        <pc:grpChg chg="add del">
          <ac:chgData name="Katragadda Sumanth Chowdary" userId="0893383b-02e2-4d46-a731-90d53f6b38fe" providerId="ADAL" clId="{7773AB03-5939-46A2-A8BD-999BA826FEA4}" dt="2025-03-13T02:03:08.814" v="21" actId="26606"/>
          <ac:grpSpMkLst>
            <pc:docMk/>
            <pc:sldMk cId="171880142" sldId="258"/>
            <ac:grpSpMk id="9" creationId="{B5A08A69-9EE1-4A9E-96B6-D769D87C2F9E}"/>
          </ac:grpSpMkLst>
        </pc:grpChg>
        <pc:grpChg chg="add del">
          <ac:chgData name="Katragadda Sumanth Chowdary" userId="0893383b-02e2-4d46-a731-90d53f6b38fe" providerId="ADAL" clId="{7773AB03-5939-46A2-A8BD-999BA826FEA4}" dt="2025-03-13T02:01:48.367" v="8" actId="26606"/>
          <ac:grpSpMkLst>
            <pc:docMk/>
            <pc:sldMk cId="171880142" sldId="258"/>
            <ac:grpSpMk id="14" creationId="{B57BDC17-F1B3-455F-BBF1-680AA1F25C06}"/>
          </ac:grpSpMkLst>
        </pc:grpChg>
        <pc:graphicFrameChg chg="add del mod modGraphic">
          <ac:chgData name="Katragadda Sumanth Chowdary" userId="0893383b-02e2-4d46-a731-90d53f6b38fe" providerId="ADAL" clId="{7773AB03-5939-46A2-A8BD-999BA826FEA4}" dt="2025-03-13T02:03:11.278" v="22" actId="26606"/>
          <ac:graphicFrameMkLst>
            <pc:docMk/>
            <pc:sldMk cId="171880142" sldId="258"/>
            <ac:graphicFrameMk id="5" creationId="{C87C4F3B-22A4-EB44-D867-FF07082EF3F6}"/>
          </ac:graphicFrameMkLst>
        </pc:graphicFrameChg>
      </pc:sldChg>
      <pc:sldChg chg="modSp mod">
        <pc:chgData name="Katragadda Sumanth Chowdary" userId="0893383b-02e2-4d46-a731-90d53f6b38fe" providerId="ADAL" clId="{7773AB03-5939-46A2-A8BD-999BA826FEA4}" dt="2025-03-13T02:40:36.230" v="462" actId="1076"/>
        <pc:sldMkLst>
          <pc:docMk/>
          <pc:sldMk cId="3055061714" sldId="259"/>
        </pc:sldMkLst>
        <pc:spChg chg="mod">
          <ac:chgData name="Katragadda Sumanth Chowdary" userId="0893383b-02e2-4d46-a731-90d53f6b38fe" providerId="ADAL" clId="{7773AB03-5939-46A2-A8BD-999BA826FEA4}" dt="2025-03-13T02:22:10.664" v="273" actId="20577"/>
          <ac:spMkLst>
            <pc:docMk/>
            <pc:sldMk cId="3055061714" sldId="259"/>
            <ac:spMk id="2" creationId="{201E5988-1D7A-70EF-B229-697C6C8C146E}"/>
          </ac:spMkLst>
        </pc:spChg>
        <pc:spChg chg="mod">
          <ac:chgData name="Katragadda Sumanth Chowdary" userId="0893383b-02e2-4d46-a731-90d53f6b38fe" providerId="ADAL" clId="{7773AB03-5939-46A2-A8BD-999BA826FEA4}" dt="2025-03-13T02:40:36.230" v="462" actId="1076"/>
          <ac:spMkLst>
            <pc:docMk/>
            <pc:sldMk cId="3055061714" sldId="259"/>
            <ac:spMk id="3" creationId="{D313CEEB-E07B-03CA-309F-B0F775F1CD28}"/>
          </ac:spMkLst>
        </pc:spChg>
      </pc:sldChg>
      <pc:sldChg chg="modSp mod">
        <pc:chgData name="Katragadda Sumanth Chowdary" userId="0893383b-02e2-4d46-a731-90d53f6b38fe" providerId="ADAL" clId="{7773AB03-5939-46A2-A8BD-999BA826FEA4}" dt="2025-03-13T02:42:33.255" v="474" actId="20577"/>
        <pc:sldMkLst>
          <pc:docMk/>
          <pc:sldMk cId="3672038354" sldId="260"/>
        </pc:sldMkLst>
        <pc:spChg chg="mod">
          <ac:chgData name="Katragadda Sumanth Chowdary" userId="0893383b-02e2-4d46-a731-90d53f6b38fe" providerId="ADAL" clId="{7773AB03-5939-46A2-A8BD-999BA826FEA4}" dt="2025-03-13T02:00:45.556" v="2"/>
          <ac:spMkLst>
            <pc:docMk/>
            <pc:sldMk cId="3672038354" sldId="260"/>
            <ac:spMk id="2" creationId="{158BFC2F-4F2B-6408-301C-56B906578F84}"/>
          </ac:spMkLst>
        </pc:spChg>
        <pc:spChg chg="mod">
          <ac:chgData name="Katragadda Sumanth Chowdary" userId="0893383b-02e2-4d46-a731-90d53f6b38fe" providerId="ADAL" clId="{7773AB03-5939-46A2-A8BD-999BA826FEA4}" dt="2025-03-13T02:42:33.255" v="474" actId="20577"/>
          <ac:spMkLst>
            <pc:docMk/>
            <pc:sldMk cId="3672038354" sldId="260"/>
            <ac:spMk id="3" creationId="{7DB63FA0-A2F5-A2EE-67E8-1C2171A093FA}"/>
          </ac:spMkLst>
        </pc:spChg>
      </pc:sldChg>
      <pc:sldChg chg="modSp del">
        <pc:chgData name="Katragadda Sumanth Chowdary" userId="0893383b-02e2-4d46-a731-90d53f6b38fe" providerId="ADAL" clId="{7773AB03-5939-46A2-A8BD-999BA826FEA4}" dt="2025-03-13T02:03:19.746" v="23" actId="47"/>
        <pc:sldMkLst>
          <pc:docMk/>
          <pc:sldMk cId="1504176220" sldId="261"/>
        </pc:sldMkLst>
        <pc:spChg chg="mod">
          <ac:chgData name="Katragadda Sumanth Chowdary" userId="0893383b-02e2-4d46-a731-90d53f6b38fe" providerId="ADAL" clId="{7773AB03-5939-46A2-A8BD-999BA826FEA4}" dt="2025-03-13T02:00:45.556" v="2"/>
          <ac:spMkLst>
            <pc:docMk/>
            <pc:sldMk cId="1504176220" sldId="261"/>
            <ac:spMk id="2" creationId="{25093058-C8A7-9D62-25AB-0AF393FDD036}"/>
          </ac:spMkLst>
        </pc:spChg>
        <pc:picChg chg="mod">
          <ac:chgData name="Katragadda Sumanth Chowdary" userId="0893383b-02e2-4d46-a731-90d53f6b38fe" providerId="ADAL" clId="{7773AB03-5939-46A2-A8BD-999BA826FEA4}" dt="2025-03-13T02:00:45.556" v="2"/>
          <ac:picMkLst>
            <pc:docMk/>
            <pc:sldMk cId="1504176220" sldId="261"/>
            <ac:picMk id="5" creationId="{A66B7B98-EE11-A003-FF8B-76952D68E654}"/>
          </ac:picMkLst>
        </pc:picChg>
      </pc:sldChg>
      <pc:sldChg chg="del">
        <pc:chgData name="Katragadda Sumanth Chowdary" userId="0893383b-02e2-4d46-a731-90d53f6b38fe" providerId="ADAL" clId="{7773AB03-5939-46A2-A8BD-999BA826FEA4}" dt="2025-03-13T02:03:21.337" v="24" actId="47"/>
        <pc:sldMkLst>
          <pc:docMk/>
          <pc:sldMk cId="4019632909" sldId="262"/>
        </pc:sldMkLst>
      </pc:sldChg>
      <pc:sldChg chg="modSp del">
        <pc:chgData name="Katragadda Sumanth Chowdary" userId="0893383b-02e2-4d46-a731-90d53f6b38fe" providerId="ADAL" clId="{7773AB03-5939-46A2-A8BD-999BA826FEA4}" dt="2025-03-13T02:03:23.017" v="25" actId="47"/>
        <pc:sldMkLst>
          <pc:docMk/>
          <pc:sldMk cId="672584244" sldId="263"/>
        </pc:sldMkLst>
        <pc:spChg chg="mod">
          <ac:chgData name="Katragadda Sumanth Chowdary" userId="0893383b-02e2-4d46-a731-90d53f6b38fe" providerId="ADAL" clId="{7773AB03-5939-46A2-A8BD-999BA826FEA4}" dt="2025-03-13T02:00:45.556" v="2"/>
          <ac:spMkLst>
            <pc:docMk/>
            <pc:sldMk cId="672584244" sldId="263"/>
            <ac:spMk id="2" creationId="{AA4AE415-B1E2-40E4-7BFD-ACFB53D0F691}"/>
          </ac:spMkLst>
        </pc:spChg>
      </pc:sldChg>
      <pc:sldChg chg="modSp del">
        <pc:chgData name="Katragadda Sumanth Chowdary" userId="0893383b-02e2-4d46-a731-90d53f6b38fe" providerId="ADAL" clId="{7773AB03-5939-46A2-A8BD-999BA826FEA4}" dt="2025-03-13T02:03:24.800" v="26" actId="47"/>
        <pc:sldMkLst>
          <pc:docMk/>
          <pc:sldMk cId="2615509415" sldId="264"/>
        </pc:sldMkLst>
        <pc:spChg chg="mod">
          <ac:chgData name="Katragadda Sumanth Chowdary" userId="0893383b-02e2-4d46-a731-90d53f6b38fe" providerId="ADAL" clId="{7773AB03-5939-46A2-A8BD-999BA826FEA4}" dt="2025-03-13T02:00:45.556" v="2"/>
          <ac:spMkLst>
            <pc:docMk/>
            <pc:sldMk cId="2615509415" sldId="264"/>
            <ac:spMk id="2" creationId="{27C01255-104D-9AAE-33A6-157D6D2AE61F}"/>
          </ac:spMkLst>
        </pc:spChg>
      </pc:sldChg>
      <pc:sldChg chg="del">
        <pc:chgData name="Katragadda Sumanth Chowdary" userId="0893383b-02e2-4d46-a731-90d53f6b38fe" providerId="ADAL" clId="{7773AB03-5939-46A2-A8BD-999BA826FEA4}" dt="2025-03-13T02:03:26.133" v="27" actId="47"/>
        <pc:sldMkLst>
          <pc:docMk/>
          <pc:sldMk cId="637074556" sldId="265"/>
        </pc:sldMkLst>
      </pc:sldChg>
      <pc:sldChg chg="modSp mod">
        <pc:chgData name="Katragadda Sumanth Chowdary" userId="0893383b-02e2-4d46-a731-90d53f6b38fe" providerId="ADAL" clId="{7773AB03-5939-46A2-A8BD-999BA826FEA4}" dt="2025-03-13T02:25:58.078" v="306" actId="1076"/>
        <pc:sldMkLst>
          <pc:docMk/>
          <pc:sldMk cId="2969611486" sldId="266"/>
        </pc:sldMkLst>
        <pc:spChg chg="mod">
          <ac:chgData name="Katragadda Sumanth Chowdary" userId="0893383b-02e2-4d46-a731-90d53f6b38fe" providerId="ADAL" clId="{7773AB03-5939-46A2-A8BD-999BA826FEA4}" dt="2025-03-13T02:25:49.466" v="304" actId="255"/>
          <ac:spMkLst>
            <pc:docMk/>
            <pc:sldMk cId="2969611486" sldId="266"/>
            <ac:spMk id="2" creationId="{5D112912-356E-D281-7335-886AE8F91D77}"/>
          </ac:spMkLst>
        </pc:spChg>
        <pc:picChg chg="mod">
          <ac:chgData name="Katragadda Sumanth Chowdary" userId="0893383b-02e2-4d46-a731-90d53f6b38fe" providerId="ADAL" clId="{7773AB03-5939-46A2-A8BD-999BA826FEA4}" dt="2025-03-13T02:25:55.085" v="305" actId="1076"/>
          <ac:picMkLst>
            <pc:docMk/>
            <pc:sldMk cId="2969611486" sldId="266"/>
            <ac:picMk id="5" creationId="{2EE770E3-210B-2830-F91A-8E60B5676A0B}"/>
          </ac:picMkLst>
        </pc:picChg>
        <pc:picChg chg="mod">
          <ac:chgData name="Katragadda Sumanth Chowdary" userId="0893383b-02e2-4d46-a731-90d53f6b38fe" providerId="ADAL" clId="{7773AB03-5939-46A2-A8BD-999BA826FEA4}" dt="2025-03-13T02:25:58.078" v="306" actId="1076"/>
          <ac:picMkLst>
            <pc:docMk/>
            <pc:sldMk cId="2969611486" sldId="266"/>
            <ac:picMk id="7" creationId="{9728D4D5-4722-A71F-FB91-A6B26BB3022B}"/>
          </ac:picMkLst>
        </pc:picChg>
      </pc:sldChg>
      <pc:sldChg chg="modSp mod">
        <pc:chgData name="Katragadda Sumanth Chowdary" userId="0893383b-02e2-4d46-a731-90d53f6b38fe" providerId="ADAL" clId="{7773AB03-5939-46A2-A8BD-999BA826FEA4}" dt="2025-03-13T02:37:16.344" v="461" actId="20577"/>
        <pc:sldMkLst>
          <pc:docMk/>
          <pc:sldMk cId="2550699703" sldId="267"/>
        </pc:sldMkLst>
        <pc:spChg chg="mod">
          <ac:chgData name="Katragadda Sumanth Chowdary" userId="0893383b-02e2-4d46-a731-90d53f6b38fe" providerId="ADAL" clId="{7773AB03-5939-46A2-A8BD-999BA826FEA4}" dt="2025-03-13T02:00:45.556" v="2"/>
          <ac:spMkLst>
            <pc:docMk/>
            <pc:sldMk cId="2550699703" sldId="267"/>
            <ac:spMk id="2" creationId="{ABDD5E67-530B-8647-0BF9-94F397F2A741}"/>
          </ac:spMkLst>
        </pc:spChg>
        <pc:spChg chg="mod">
          <ac:chgData name="Katragadda Sumanth Chowdary" userId="0893383b-02e2-4d46-a731-90d53f6b38fe" providerId="ADAL" clId="{7773AB03-5939-46A2-A8BD-999BA826FEA4}" dt="2025-03-13T02:37:16.344" v="461" actId="20577"/>
          <ac:spMkLst>
            <pc:docMk/>
            <pc:sldMk cId="2550699703" sldId="267"/>
            <ac:spMk id="3" creationId="{666FB1A3-1607-10B1-EBA2-88658133741B}"/>
          </ac:spMkLst>
        </pc:spChg>
      </pc:sldChg>
      <pc:sldChg chg="modSp del mod">
        <pc:chgData name="Katragadda Sumanth Chowdary" userId="0893383b-02e2-4d46-a731-90d53f6b38fe" providerId="ADAL" clId="{7773AB03-5939-46A2-A8BD-999BA826FEA4}" dt="2025-03-13T02:26:35.111" v="309" actId="47"/>
        <pc:sldMkLst>
          <pc:docMk/>
          <pc:sldMk cId="661110433" sldId="271"/>
        </pc:sldMkLst>
        <pc:spChg chg="mod">
          <ac:chgData name="Katragadda Sumanth Chowdary" userId="0893383b-02e2-4d46-a731-90d53f6b38fe" providerId="ADAL" clId="{7773AB03-5939-46A2-A8BD-999BA826FEA4}" dt="2025-03-13T02:00:45.556" v="2"/>
          <ac:spMkLst>
            <pc:docMk/>
            <pc:sldMk cId="661110433" sldId="271"/>
            <ac:spMk id="2" creationId="{D4268413-CD53-2E78-F8C3-44EC6F05DDA7}"/>
          </ac:spMkLst>
        </pc:spChg>
        <pc:picChg chg="mod">
          <ac:chgData name="Katragadda Sumanth Chowdary" userId="0893383b-02e2-4d46-a731-90d53f6b38fe" providerId="ADAL" clId="{7773AB03-5939-46A2-A8BD-999BA826FEA4}" dt="2025-03-13T02:26:14.847" v="308" actId="1076"/>
          <ac:picMkLst>
            <pc:docMk/>
            <pc:sldMk cId="661110433" sldId="271"/>
            <ac:picMk id="5" creationId="{43B49EC6-DDD0-FF51-1EA6-9BCDAEAC1AF9}"/>
          </ac:picMkLst>
        </pc:picChg>
      </pc:sldChg>
      <pc:sldChg chg="addSp delSp modSp mod">
        <pc:chgData name="Katragadda Sumanth Chowdary" userId="0893383b-02e2-4d46-a731-90d53f6b38fe" providerId="ADAL" clId="{7773AB03-5939-46A2-A8BD-999BA826FEA4}" dt="2025-03-13T02:35:24.971" v="389" actId="27636"/>
        <pc:sldMkLst>
          <pc:docMk/>
          <pc:sldMk cId="155274766" sldId="272"/>
        </pc:sldMkLst>
        <pc:spChg chg="add mod">
          <ac:chgData name="Katragadda Sumanth Chowdary" userId="0893383b-02e2-4d46-a731-90d53f6b38fe" providerId="ADAL" clId="{7773AB03-5939-46A2-A8BD-999BA826FEA4}" dt="2025-03-13T02:33:41.539" v="368" actId="1076"/>
          <ac:spMkLst>
            <pc:docMk/>
            <pc:sldMk cId="155274766" sldId="272"/>
            <ac:spMk id="2" creationId="{03326F98-8ABC-806F-2D14-135C3E219B89}"/>
          </ac:spMkLst>
        </pc:spChg>
        <pc:spChg chg="mod">
          <ac:chgData name="Katragadda Sumanth Chowdary" userId="0893383b-02e2-4d46-a731-90d53f6b38fe" providerId="ADAL" clId="{7773AB03-5939-46A2-A8BD-999BA826FEA4}" dt="2025-03-13T02:35:24.971" v="389" actId="27636"/>
          <ac:spMkLst>
            <pc:docMk/>
            <pc:sldMk cId="155274766" sldId="272"/>
            <ac:spMk id="3" creationId="{D48A2341-025F-C6A2-39F7-C9BCEB94F917}"/>
          </ac:spMkLst>
        </pc:spChg>
        <pc:picChg chg="mod">
          <ac:chgData name="Katragadda Sumanth Chowdary" userId="0893383b-02e2-4d46-a731-90d53f6b38fe" providerId="ADAL" clId="{7773AB03-5939-46A2-A8BD-999BA826FEA4}" dt="2025-03-13T02:35:18.372" v="385" actId="14100"/>
          <ac:picMkLst>
            <pc:docMk/>
            <pc:sldMk cId="155274766" sldId="272"/>
            <ac:picMk id="5" creationId="{965E0EB7-F53F-B1CD-FA7F-8915D32AF6E1}"/>
          </ac:picMkLst>
        </pc:picChg>
        <pc:picChg chg="del">
          <ac:chgData name="Katragadda Sumanth Chowdary" userId="0893383b-02e2-4d46-a731-90d53f6b38fe" providerId="ADAL" clId="{7773AB03-5939-46A2-A8BD-999BA826FEA4}" dt="2025-03-13T02:05:35.047" v="40" actId="478"/>
          <ac:picMkLst>
            <pc:docMk/>
            <pc:sldMk cId="155274766" sldId="272"/>
            <ac:picMk id="7" creationId="{06BD3A42-4C25-B22A-B979-0C88DB4961E3}"/>
          </ac:picMkLst>
        </pc:picChg>
      </pc:sldChg>
      <pc:sldChg chg="modSp add del mod">
        <pc:chgData name="Katragadda Sumanth Chowdary" userId="0893383b-02e2-4d46-a731-90d53f6b38fe" providerId="ADAL" clId="{7773AB03-5939-46A2-A8BD-999BA826FEA4}" dt="2025-03-13T02:29:57.716" v="326" actId="47"/>
        <pc:sldMkLst>
          <pc:docMk/>
          <pc:sldMk cId="1160085531" sldId="274"/>
        </pc:sldMkLst>
        <pc:spChg chg="mod">
          <ac:chgData name="Katragadda Sumanth Chowdary" userId="0893383b-02e2-4d46-a731-90d53f6b38fe" providerId="ADAL" clId="{7773AB03-5939-46A2-A8BD-999BA826FEA4}" dt="2025-03-13T02:00:45.556" v="2"/>
          <ac:spMkLst>
            <pc:docMk/>
            <pc:sldMk cId="1160085531" sldId="274"/>
            <ac:spMk id="2" creationId="{C993D3E4-B823-57FB-8494-5CCB065587CA}"/>
          </ac:spMkLst>
        </pc:spChg>
        <pc:spChg chg="mod">
          <ac:chgData name="Katragadda Sumanth Chowdary" userId="0893383b-02e2-4d46-a731-90d53f6b38fe" providerId="ADAL" clId="{7773AB03-5939-46A2-A8BD-999BA826FEA4}" dt="2025-03-13T02:29:39.460" v="324" actId="1076"/>
          <ac:spMkLst>
            <pc:docMk/>
            <pc:sldMk cId="1160085531" sldId="274"/>
            <ac:spMk id="3" creationId="{31304683-F57B-4984-B368-7A149613E604}"/>
          </ac:spMkLst>
        </pc:spChg>
      </pc:sldChg>
      <pc:sldChg chg="del">
        <pc:chgData name="Katragadda Sumanth Chowdary" userId="0893383b-02e2-4d46-a731-90d53f6b38fe" providerId="ADAL" clId="{7773AB03-5939-46A2-A8BD-999BA826FEA4}" dt="2025-03-13T02:30:01.234" v="327" actId="47"/>
        <pc:sldMkLst>
          <pc:docMk/>
          <pc:sldMk cId="1483202273" sldId="275"/>
        </pc:sldMkLst>
      </pc:sldChg>
      <pc:sldChg chg="delSp modSp del mod">
        <pc:chgData name="Katragadda Sumanth Chowdary" userId="0893383b-02e2-4d46-a731-90d53f6b38fe" providerId="ADAL" clId="{7773AB03-5939-46A2-A8BD-999BA826FEA4}" dt="2025-03-13T02:04:39.284" v="37" actId="47"/>
        <pc:sldMkLst>
          <pc:docMk/>
          <pc:sldMk cId="3878355278" sldId="276"/>
        </pc:sldMkLst>
        <pc:spChg chg="del mod">
          <ac:chgData name="Katragadda Sumanth Chowdary" userId="0893383b-02e2-4d46-a731-90d53f6b38fe" providerId="ADAL" clId="{7773AB03-5939-46A2-A8BD-999BA826FEA4}" dt="2025-03-13T02:04:17.554" v="33" actId="478"/>
          <ac:spMkLst>
            <pc:docMk/>
            <pc:sldMk cId="3878355278" sldId="276"/>
            <ac:spMk id="3" creationId="{55F7ED0A-5F4D-47A4-411E-08E3DAF7C3C7}"/>
          </ac:spMkLst>
        </pc:spChg>
        <pc:picChg chg="mod">
          <ac:chgData name="Katragadda Sumanth Chowdary" userId="0893383b-02e2-4d46-a731-90d53f6b38fe" providerId="ADAL" clId="{7773AB03-5939-46A2-A8BD-999BA826FEA4}" dt="2025-03-13T02:04:30.814" v="36" actId="1076"/>
          <ac:picMkLst>
            <pc:docMk/>
            <pc:sldMk cId="3878355278" sldId="276"/>
            <ac:picMk id="4" creationId="{DB4C0C97-DD9D-88E2-1F3C-E4F9410C0E95}"/>
          </ac:picMkLst>
        </pc:picChg>
      </pc:sldChg>
      <pc:sldChg chg="del">
        <pc:chgData name="Katragadda Sumanth Chowdary" userId="0893383b-02e2-4d46-a731-90d53f6b38fe" providerId="ADAL" clId="{7773AB03-5939-46A2-A8BD-999BA826FEA4}" dt="2025-03-13T02:04:40.662" v="38" actId="47"/>
        <pc:sldMkLst>
          <pc:docMk/>
          <pc:sldMk cId="300279821" sldId="277"/>
        </pc:sldMkLst>
      </pc:sldChg>
      <pc:sldChg chg="del">
        <pc:chgData name="Katragadda Sumanth Chowdary" userId="0893383b-02e2-4d46-a731-90d53f6b38fe" providerId="ADAL" clId="{7773AB03-5939-46A2-A8BD-999BA826FEA4}" dt="2025-03-13T02:04:42.185" v="39" actId="47"/>
        <pc:sldMkLst>
          <pc:docMk/>
          <pc:sldMk cId="4128837067" sldId="278"/>
        </pc:sldMkLst>
      </pc:sldChg>
      <pc:sldChg chg="addSp delSp modSp mod">
        <pc:chgData name="Katragadda Sumanth Chowdary" userId="0893383b-02e2-4d46-a731-90d53f6b38fe" providerId="ADAL" clId="{7773AB03-5939-46A2-A8BD-999BA826FEA4}" dt="2025-03-13T02:34:57.012" v="383" actId="1076"/>
        <pc:sldMkLst>
          <pc:docMk/>
          <pc:sldMk cId="2478959021" sldId="279"/>
        </pc:sldMkLst>
        <pc:spChg chg="add mod">
          <ac:chgData name="Katragadda Sumanth Chowdary" userId="0893383b-02e2-4d46-a731-90d53f6b38fe" providerId="ADAL" clId="{7773AB03-5939-46A2-A8BD-999BA826FEA4}" dt="2025-03-13T02:34:00.176" v="370" actId="1076"/>
          <ac:spMkLst>
            <pc:docMk/>
            <pc:sldMk cId="2478959021" sldId="279"/>
            <ac:spMk id="2" creationId="{E9D6F6B6-EDF7-3C8B-90EC-E65438A61AB6}"/>
          </ac:spMkLst>
        </pc:spChg>
        <pc:spChg chg="del mod">
          <ac:chgData name="Katragadda Sumanth Chowdary" userId="0893383b-02e2-4d46-a731-90d53f6b38fe" providerId="ADAL" clId="{7773AB03-5939-46A2-A8BD-999BA826FEA4}" dt="2025-03-13T02:34:50.906" v="382" actId="478"/>
          <ac:spMkLst>
            <pc:docMk/>
            <pc:sldMk cId="2478959021" sldId="279"/>
            <ac:spMk id="3" creationId="{07E7C605-B5B4-9604-C167-9A7CC21DE1B4}"/>
          </ac:spMkLst>
        </pc:spChg>
        <pc:spChg chg="add mod">
          <ac:chgData name="Katragadda Sumanth Chowdary" userId="0893383b-02e2-4d46-a731-90d53f6b38fe" providerId="ADAL" clId="{7773AB03-5939-46A2-A8BD-999BA826FEA4}" dt="2025-03-13T02:34:41.352" v="381" actId="5793"/>
          <ac:spMkLst>
            <pc:docMk/>
            <pc:sldMk cId="2478959021" sldId="279"/>
            <ac:spMk id="4" creationId="{7F9D394F-0644-BD6E-4706-547126EF4FA9}"/>
          </ac:spMkLst>
        </pc:spChg>
        <pc:picChg chg="mod">
          <ac:chgData name="Katragadda Sumanth Chowdary" userId="0893383b-02e2-4d46-a731-90d53f6b38fe" providerId="ADAL" clId="{7773AB03-5939-46A2-A8BD-999BA826FEA4}" dt="2025-03-13T02:34:57.012" v="383" actId="1076"/>
          <ac:picMkLst>
            <pc:docMk/>
            <pc:sldMk cId="2478959021" sldId="279"/>
            <ac:picMk id="5" creationId="{D9C3F509-C2A8-05A1-00A3-16292A0DD9A2}"/>
          </ac:picMkLst>
        </pc:picChg>
      </pc:sldChg>
      <pc:sldChg chg="delSp modSp new mod ord">
        <pc:chgData name="Katragadda Sumanth Chowdary" userId="0893383b-02e2-4d46-a731-90d53f6b38fe" providerId="ADAL" clId="{7773AB03-5939-46A2-A8BD-999BA826FEA4}" dt="2025-03-13T02:07:46.699" v="124" actId="20577"/>
        <pc:sldMkLst>
          <pc:docMk/>
          <pc:sldMk cId="1259814831" sldId="281"/>
        </pc:sldMkLst>
        <pc:spChg chg="mod">
          <ac:chgData name="Katragadda Sumanth Chowdary" userId="0893383b-02e2-4d46-a731-90d53f6b38fe" providerId="ADAL" clId="{7773AB03-5939-46A2-A8BD-999BA826FEA4}" dt="2025-03-13T02:07:46.699" v="124" actId="20577"/>
          <ac:spMkLst>
            <pc:docMk/>
            <pc:sldMk cId="1259814831" sldId="281"/>
            <ac:spMk id="2" creationId="{99A9C59F-D72C-12F1-7FE3-1CC39411AC27}"/>
          </ac:spMkLst>
        </pc:spChg>
        <pc:spChg chg="del">
          <ac:chgData name="Katragadda Sumanth Chowdary" userId="0893383b-02e2-4d46-a731-90d53f6b38fe" providerId="ADAL" clId="{7773AB03-5939-46A2-A8BD-999BA826FEA4}" dt="2025-03-13T02:07:04.225" v="61" actId="478"/>
          <ac:spMkLst>
            <pc:docMk/>
            <pc:sldMk cId="1259814831" sldId="281"/>
            <ac:spMk id="3" creationId="{E827FA50-A9CB-A055-1B02-455223A6EC06}"/>
          </ac:spMkLst>
        </pc:spChg>
      </pc:sldChg>
      <pc:sldChg chg="modSp new mod">
        <pc:chgData name="Katragadda Sumanth Chowdary" userId="0893383b-02e2-4d46-a731-90d53f6b38fe" providerId="ADAL" clId="{7773AB03-5939-46A2-A8BD-999BA826FEA4}" dt="2025-03-13T02:49:23.664" v="584" actId="20577"/>
        <pc:sldMkLst>
          <pc:docMk/>
          <pc:sldMk cId="1595473264" sldId="282"/>
        </pc:sldMkLst>
        <pc:spChg chg="mod">
          <ac:chgData name="Katragadda Sumanth Chowdary" userId="0893383b-02e2-4d46-a731-90d53f6b38fe" providerId="ADAL" clId="{7773AB03-5939-46A2-A8BD-999BA826FEA4}" dt="2025-03-13T02:48:16.406" v="521" actId="2711"/>
          <ac:spMkLst>
            <pc:docMk/>
            <pc:sldMk cId="1595473264" sldId="282"/>
            <ac:spMk id="2" creationId="{D3681DAA-B2F3-9F45-481A-25199980688C}"/>
          </ac:spMkLst>
        </pc:spChg>
        <pc:spChg chg="mod">
          <ac:chgData name="Katragadda Sumanth Chowdary" userId="0893383b-02e2-4d46-a731-90d53f6b38fe" providerId="ADAL" clId="{7773AB03-5939-46A2-A8BD-999BA826FEA4}" dt="2025-03-13T02:49:23.664" v="584" actId="20577"/>
          <ac:spMkLst>
            <pc:docMk/>
            <pc:sldMk cId="1595473264" sldId="282"/>
            <ac:spMk id="3" creationId="{463B0832-2405-9C5C-AB09-FE86BC7F2463}"/>
          </ac:spMkLst>
        </pc:spChg>
      </pc:sldChg>
      <pc:sldChg chg="modSp new mod">
        <pc:chgData name="Katragadda Sumanth Chowdary" userId="0893383b-02e2-4d46-a731-90d53f6b38fe" providerId="ADAL" clId="{7773AB03-5939-46A2-A8BD-999BA826FEA4}" dt="2025-03-13T03:02:05.874" v="860" actId="113"/>
        <pc:sldMkLst>
          <pc:docMk/>
          <pc:sldMk cId="2891982045" sldId="283"/>
        </pc:sldMkLst>
        <pc:spChg chg="mod">
          <ac:chgData name="Katragadda Sumanth Chowdary" userId="0893383b-02e2-4d46-a731-90d53f6b38fe" providerId="ADAL" clId="{7773AB03-5939-46A2-A8BD-999BA826FEA4}" dt="2025-03-13T02:50:26.970" v="606" actId="20577"/>
          <ac:spMkLst>
            <pc:docMk/>
            <pc:sldMk cId="2891982045" sldId="283"/>
            <ac:spMk id="2" creationId="{C5608990-FBE2-B2B3-5FF0-353B582F5A72}"/>
          </ac:spMkLst>
        </pc:spChg>
        <pc:spChg chg="mod">
          <ac:chgData name="Katragadda Sumanth Chowdary" userId="0893383b-02e2-4d46-a731-90d53f6b38fe" providerId="ADAL" clId="{7773AB03-5939-46A2-A8BD-999BA826FEA4}" dt="2025-03-13T03:02:05.874" v="860" actId="113"/>
          <ac:spMkLst>
            <pc:docMk/>
            <pc:sldMk cId="2891982045" sldId="283"/>
            <ac:spMk id="3" creationId="{6B443A5F-2307-7ED3-3690-A0E333E8DF10}"/>
          </ac:spMkLst>
        </pc:spChg>
      </pc:sldChg>
      <pc:sldChg chg="modSp new mod">
        <pc:chgData name="Katragadda Sumanth Chowdary" userId="0893383b-02e2-4d46-a731-90d53f6b38fe" providerId="ADAL" clId="{7773AB03-5939-46A2-A8BD-999BA826FEA4}" dt="2025-03-13T03:09:17.886" v="1067" actId="255"/>
        <pc:sldMkLst>
          <pc:docMk/>
          <pc:sldMk cId="2898692574" sldId="284"/>
        </pc:sldMkLst>
        <pc:spChg chg="mod">
          <ac:chgData name="Katragadda Sumanth Chowdary" userId="0893383b-02e2-4d46-a731-90d53f6b38fe" providerId="ADAL" clId="{7773AB03-5939-46A2-A8BD-999BA826FEA4}" dt="2025-03-13T03:02:25.628" v="862"/>
          <ac:spMkLst>
            <pc:docMk/>
            <pc:sldMk cId="2898692574" sldId="284"/>
            <ac:spMk id="2" creationId="{7B953253-99C6-0293-E586-521B406D3480}"/>
          </ac:spMkLst>
        </pc:spChg>
        <pc:spChg chg="mod">
          <ac:chgData name="Katragadda Sumanth Chowdary" userId="0893383b-02e2-4d46-a731-90d53f6b38fe" providerId="ADAL" clId="{7773AB03-5939-46A2-A8BD-999BA826FEA4}" dt="2025-03-13T03:09:17.886" v="1067" actId="255"/>
          <ac:spMkLst>
            <pc:docMk/>
            <pc:sldMk cId="2898692574" sldId="284"/>
            <ac:spMk id="3" creationId="{56D10295-17CD-459A-5E2C-DB99BC3DBC07}"/>
          </ac:spMkLst>
        </pc:spChg>
      </pc:sldChg>
    </pc:docChg>
  </pc:docChgLst>
  <pc:docChgLst>
    <pc:chgData name="Katragadda Sumanth Chowdary" userId="S::katragadda.chowdary@nagra.com::0893383b-02e2-4d46-a731-90d53f6b38fe" providerId="AD" clId="Web-{2EAF57DD-ACB7-0F49-7996-0D5B19F65401}"/>
    <pc:docChg chg="delSld">
      <pc:chgData name="Katragadda Sumanth Chowdary" userId="S::katragadda.chowdary@nagra.com::0893383b-02e2-4d46-a731-90d53f6b38fe" providerId="AD" clId="Web-{2EAF57DD-ACB7-0F49-7996-0D5B19F65401}" dt="2025-03-13T01:59:54.875" v="1"/>
      <pc:docMkLst>
        <pc:docMk/>
      </pc:docMkLst>
      <pc:sldChg chg="del">
        <pc:chgData name="Katragadda Sumanth Chowdary" userId="S::katragadda.chowdary@nagra.com::0893383b-02e2-4d46-a731-90d53f6b38fe" providerId="AD" clId="Web-{2EAF57DD-ACB7-0F49-7996-0D5B19F65401}" dt="2025-03-13T01:59:49.516" v="0"/>
        <pc:sldMkLst>
          <pc:docMk/>
          <pc:sldMk cId="4006603647" sldId="256"/>
        </pc:sldMkLst>
      </pc:sldChg>
      <pc:sldChg chg="del">
        <pc:chgData name="Katragadda Sumanth Chowdary" userId="S::katragadda.chowdary@nagra.com::0893383b-02e2-4d46-a731-90d53f6b38fe" providerId="AD" clId="Web-{2EAF57DD-ACB7-0F49-7996-0D5B19F65401}" dt="2025-03-13T01:59:54.875" v="1"/>
        <pc:sldMkLst>
          <pc:docMk/>
          <pc:sldMk cId="2014032854" sldId="257"/>
        </pc:sldMkLst>
      </pc:sldChg>
    </pc:docChg>
  </pc:docChgLst>
  <pc:docChgLst>
    <pc:chgData name="Katragadda Sumanth Chowdary" userId="0893383b-02e2-4d46-a731-90d53f6b38fe" providerId="ADAL" clId="{6761AED9-BB31-4E26-B8AE-0683D6CCDB66}"/>
    <pc:docChg chg="delSld modSld">
      <pc:chgData name="Katragadda Sumanth Chowdary" userId="0893383b-02e2-4d46-a731-90d53f6b38fe" providerId="ADAL" clId="{6761AED9-BB31-4E26-B8AE-0683D6CCDB66}" dt="2025-03-13T05:59:06.071" v="2" actId="20577"/>
      <pc:docMkLst>
        <pc:docMk/>
      </pc:docMkLst>
      <pc:sldChg chg="del">
        <pc:chgData name="Katragadda Sumanth Chowdary" userId="0893383b-02e2-4d46-a731-90d53f6b38fe" providerId="ADAL" clId="{6761AED9-BB31-4E26-B8AE-0683D6CCDB66}" dt="2025-03-13T05:57:28.510" v="1" actId="47"/>
        <pc:sldMkLst>
          <pc:docMk/>
          <pc:sldMk cId="3672038354" sldId="260"/>
        </pc:sldMkLst>
      </pc:sldChg>
      <pc:sldChg chg="del">
        <pc:chgData name="Katragadda Sumanth Chowdary" userId="0893383b-02e2-4d46-a731-90d53f6b38fe" providerId="ADAL" clId="{6761AED9-BB31-4E26-B8AE-0683D6CCDB66}" dt="2025-03-13T05:34:07.806" v="0" actId="47"/>
        <pc:sldMkLst>
          <pc:docMk/>
          <pc:sldMk cId="1160085531" sldId="274"/>
        </pc:sldMkLst>
      </pc:sldChg>
      <pc:sldChg chg="modSp mod">
        <pc:chgData name="Katragadda Sumanth Chowdary" userId="0893383b-02e2-4d46-a731-90d53f6b38fe" providerId="ADAL" clId="{6761AED9-BB31-4E26-B8AE-0683D6CCDB66}" dt="2025-03-13T05:59:06.071" v="2" actId="20577"/>
        <pc:sldMkLst>
          <pc:docMk/>
          <pc:sldMk cId="2891982045" sldId="283"/>
        </pc:sldMkLst>
        <pc:spChg chg="mod">
          <ac:chgData name="Katragadda Sumanth Chowdary" userId="0893383b-02e2-4d46-a731-90d53f6b38fe" providerId="ADAL" clId="{6761AED9-BB31-4E26-B8AE-0683D6CCDB66}" dt="2025-03-13T05:59:06.071" v="2" actId="20577"/>
          <ac:spMkLst>
            <pc:docMk/>
            <pc:sldMk cId="2891982045" sldId="283"/>
            <ac:spMk id="3" creationId="{6B443A5F-2307-7ED3-3690-A0E333E8DF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20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6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641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0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61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44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4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899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70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14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1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25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32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8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44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27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07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2F5186-9218-4442-94CD-94ACEA20BC7C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53A62D-FEA8-4E6E-8E8E-BCFA37202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7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9C59F-D72C-12F1-7FE3-1CC39411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8997" y="2552700"/>
            <a:ext cx="10018713" cy="1752599"/>
          </a:xfrm>
        </p:spPr>
        <p:txBody>
          <a:bodyPr/>
          <a:lstStyle/>
          <a:p>
            <a:r>
              <a:rPr lang="en-IN" dirty="0"/>
              <a:t>IoT Attack and Security Analysis in Edge Computing Network</a:t>
            </a:r>
          </a:p>
        </p:txBody>
      </p:sp>
    </p:spTree>
    <p:extLst>
      <p:ext uri="{BB962C8B-B14F-4D97-AF65-F5344CB8AC3E}">
        <p14:creationId xmlns:p14="http://schemas.microsoft.com/office/powerpoint/2010/main" val="1259814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5E67-530B-8647-0BF9-94F397F2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B1A3-1607-10B1-EBA2-88658133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867" y="1901099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Attack Detectable IoT System integrates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Environmental Monitoring Sensors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Bulbs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monitoring and attack management.</a:t>
            </a:r>
          </a:p>
          <a:p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(94.85% accuracy)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outperformed other models, making it the preferred choice for attack classification.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network traffic captured using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tcpdump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demonstrating real-world applicability. 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unauthorized access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providing real-time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logs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proactive threat management.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69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F04E-92EC-E2DE-8310-E804DF7B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80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24E1-E34E-6BD2-236F-BB973742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8B6B2-7129-8461-9FF7-9EA0578E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rapid growth of IoT devices has increased security concerns, especially in edge computing environments.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efficiency but is highly vulnerable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threats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breaches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manipulation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proposes a real-time IoT attack detection framework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8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5988-1D7A-70EF-B229-697C6C8C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564" y="91355"/>
            <a:ext cx="10018713" cy="1752599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CEEB-E07B-03CA-309F-B0F775F1C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315" y="1190354"/>
            <a:ext cx="10515600" cy="4934399"/>
          </a:xfrm>
        </p:spPr>
        <p:txBody>
          <a:bodyPr>
            <a:no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detecting and mitigating IoT attacks using an Attack Detectable IoT System integrated with: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Environmental Monitoring Sensor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 Bulb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addresses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major cyber threats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 (DoS)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Command &amp; Control (C&amp;C)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PartOfAHorizontalPortScan</a:t>
            </a:r>
            <a:b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FileDownload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Attack Detection is implemented, with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94.85% accuracy, making it the preferred model.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6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A2341-025F-C6A2-39F7-C9BCEB94F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2714"/>
            <a:ext cx="10795000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Machine Learning Models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E0EB7-F53F-B1CD-FA7F-8915D32A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54" y="2430903"/>
            <a:ext cx="10245446" cy="1868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326F98-8ABC-806F-2D14-135C3E219B89}"/>
              </a:ext>
            </a:extLst>
          </p:cNvPr>
          <p:cNvSpPr txBox="1"/>
          <p:nvPr/>
        </p:nvSpPr>
        <p:spPr>
          <a:xfrm>
            <a:off x="1632857" y="917991"/>
            <a:ext cx="940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5527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C3F509-C2A8-05A1-00A3-16292A0D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822" y="845207"/>
            <a:ext cx="8529399" cy="54003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D6F6B6-EDF7-3C8B-90EC-E65438A61AB6}"/>
              </a:ext>
            </a:extLst>
          </p:cNvPr>
          <p:cNvSpPr txBox="1"/>
          <p:nvPr/>
        </p:nvSpPr>
        <p:spPr>
          <a:xfrm>
            <a:off x="1730829" y="205929"/>
            <a:ext cx="940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D394F-0644-BD6E-4706-547126EF4FA9}"/>
              </a:ext>
            </a:extLst>
          </p:cNvPr>
          <p:cNvSpPr txBox="1"/>
          <p:nvPr/>
        </p:nvSpPr>
        <p:spPr>
          <a:xfrm>
            <a:off x="2525486" y="6302829"/>
            <a:ext cx="882831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 Comparison for IoT Attack Detection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95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2912-356E-D281-7335-886AE8F9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52" y="140110"/>
            <a:ext cx="10018713" cy="175259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770E3-210B-2830-F91A-8E60B567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08" t="14013" r="27913" b="2060"/>
          <a:stretch/>
        </p:blipFill>
        <p:spPr>
          <a:xfrm>
            <a:off x="1067650" y="1428135"/>
            <a:ext cx="4600543" cy="4965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28D4D5-4722-A71F-FB91-A6B26BB3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466" y="2540391"/>
            <a:ext cx="593490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1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81DAA-B2F3-9F45-481A-25199980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B0832-2405-9C5C-AB09-FE86BC7F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Raspberry Pi 4 Model B</a:t>
            </a:r>
          </a:p>
          <a:p>
            <a:r>
              <a:rPr lang="en-IN" dirty="0"/>
              <a:t>DHT11 Sensor</a:t>
            </a:r>
          </a:p>
          <a:p>
            <a:r>
              <a:rPr lang="en-IN" dirty="0"/>
              <a:t>LED</a:t>
            </a:r>
          </a:p>
          <a:p>
            <a:r>
              <a:rPr lang="en-IN" dirty="0"/>
              <a:t>Buzzer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47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8990-FBE2-B2B3-5FF0-353B582F5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3A5F-2307-7ED3-3690-A0E333E8D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/>
              <a:t>Operating Systems:</a:t>
            </a:r>
          </a:p>
          <a:p>
            <a:r>
              <a:rPr lang="en-IN" sz="1600" dirty="0"/>
              <a:t>Raspberry Pi OS</a:t>
            </a:r>
          </a:p>
          <a:p>
            <a:r>
              <a:rPr lang="en-IN" sz="1600" dirty="0"/>
              <a:t>Kali Linux</a:t>
            </a:r>
          </a:p>
          <a:p>
            <a:pPr marL="0" indent="0">
              <a:buNone/>
            </a:pPr>
            <a:r>
              <a:rPr lang="en-IN" sz="1800" b="1" dirty="0"/>
              <a:t>Programming Environment:</a:t>
            </a:r>
          </a:p>
          <a:p>
            <a:r>
              <a:rPr lang="en-IN" sz="1600" dirty="0"/>
              <a:t>Python</a:t>
            </a:r>
          </a:p>
          <a:p>
            <a:pPr lvl="1"/>
            <a:r>
              <a:rPr lang="en-IN" sz="1600" dirty="0" err="1"/>
              <a:t>Numpy</a:t>
            </a:r>
            <a:endParaRPr lang="en-IN" sz="1600" dirty="0"/>
          </a:p>
          <a:p>
            <a:pPr lvl="1"/>
            <a:r>
              <a:rPr lang="en-IN" sz="1600" dirty="0"/>
              <a:t>Scikit-Learn</a:t>
            </a:r>
          </a:p>
          <a:p>
            <a:pPr lvl="1"/>
            <a:r>
              <a:rPr lang="en-IN" sz="1600" dirty="0"/>
              <a:t>Matplotlib</a:t>
            </a:r>
          </a:p>
          <a:p>
            <a:pPr marL="0" indent="0">
              <a:buNone/>
            </a:pPr>
            <a:r>
              <a:rPr lang="en-IN" sz="1800" b="1" dirty="0"/>
              <a:t>Web Framework:</a:t>
            </a:r>
          </a:p>
          <a:p>
            <a:r>
              <a:rPr lang="en-IN" sz="1600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289198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3253-99C6-0293-E586-521B406D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0295-17CD-459A-5E2C-DB99BC3D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/>
              <a:t>Front-End Web Development:</a:t>
            </a:r>
          </a:p>
          <a:p>
            <a:r>
              <a:rPr lang="en-IN" sz="1600" dirty="0"/>
              <a:t>HTML</a:t>
            </a:r>
          </a:p>
          <a:p>
            <a:r>
              <a:rPr lang="en-IN" sz="1600" dirty="0"/>
              <a:t>CSS</a:t>
            </a:r>
          </a:p>
          <a:p>
            <a:r>
              <a:rPr lang="en-IN" sz="1600" dirty="0"/>
              <a:t>JavaScript</a:t>
            </a:r>
          </a:p>
          <a:p>
            <a:pPr marL="0" indent="0">
              <a:buNone/>
            </a:pPr>
            <a:r>
              <a:rPr lang="en-IN" sz="1800" b="1" dirty="0"/>
              <a:t>Network Monitoring Tool:</a:t>
            </a:r>
          </a:p>
          <a:p>
            <a:r>
              <a:rPr lang="en-IN" sz="1600" dirty="0" err="1"/>
              <a:t>tcpdump</a:t>
            </a:r>
            <a:endParaRPr lang="en-IN" sz="1600" dirty="0"/>
          </a:p>
          <a:p>
            <a:pPr marL="0" indent="0">
              <a:buNone/>
            </a:pPr>
            <a:r>
              <a:rPr lang="en-IN" sz="1800" b="1" dirty="0"/>
              <a:t>Machine Learning Models Used:</a:t>
            </a:r>
          </a:p>
          <a:p>
            <a:r>
              <a:rPr lang="en-IN" sz="1600" dirty="0"/>
              <a:t>Random Forest</a:t>
            </a:r>
          </a:p>
          <a:p>
            <a:r>
              <a:rPr lang="en-IN" sz="1600" dirty="0"/>
              <a:t>Ensemble</a:t>
            </a:r>
          </a:p>
          <a:p>
            <a:r>
              <a:rPr lang="en-IN" sz="1600" dirty="0" err="1"/>
              <a:t>XGBoost</a:t>
            </a:r>
            <a:r>
              <a:rPr lang="en-I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8692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181</TotalTime>
  <Words>307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Parallax</vt:lpstr>
      <vt:lpstr>IoT Attack and Security Analysis in Edge Computing Network</vt:lpstr>
      <vt:lpstr>Introduction and Problem Statement</vt:lpstr>
      <vt:lpstr>Solution</vt:lpstr>
      <vt:lpstr>PowerPoint Presentation</vt:lpstr>
      <vt:lpstr>PowerPoint Presentation</vt:lpstr>
      <vt:lpstr>Dashboards</vt:lpstr>
      <vt:lpstr>Hardware Technologies</vt:lpstr>
      <vt:lpstr>Software Technologies</vt:lpstr>
      <vt:lpstr>Software Technologies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Chaithanya C</dc:creator>
  <cp:lastModifiedBy>Katragadda Sumanth Chowdary</cp:lastModifiedBy>
  <cp:revision>9</cp:revision>
  <dcterms:created xsi:type="dcterms:W3CDTF">2025-02-14T18:14:10Z</dcterms:created>
  <dcterms:modified xsi:type="dcterms:W3CDTF">2025-03-13T05:59:14Z</dcterms:modified>
</cp:coreProperties>
</file>