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D70A-E67B-45E7-B144-CCE2CBCA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C701A-19E1-4AA2-B08E-9BB6FDF81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6E018-524F-4FBD-841A-24B3219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9A250-5A7B-4F4D-BF46-106752EA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3B54-EE1C-476C-9F57-60EEDBB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5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84D4-344E-4B1F-A778-8E38EE06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7705-419C-4488-A7A9-5CCA1257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6B613-B786-485E-94B0-69282858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FFEE-4FB5-414A-9A50-1477F803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04AD-A567-4838-8B51-2F33E268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5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4506-01F3-4C8D-89BD-645FFD0AD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7BF30-7B65-4144-83DC-816C1CF4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A598-1D6D-45B0-AAA4-947CCBAF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06AF-7A12-48EB-ABB5-5DE07738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39EA-68F5-483D-BC2A-5245E806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9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3671-B748-4A0C-815B-74BCC127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49A6-7B7F-4E91-9078-5989A49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052C-7BF0-499B-97DA-B261599C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A982-6DA8-4E41-9C2D-D15EDAB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8AF5-22FB-4A85-BA90-75069CBB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8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CDCC-1F53-4C44-A30E-AF126821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AFCF5-F72C-4EAE-B547-C94AB6C9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3162-87E7-4F0B-B7FF-D7261230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4479-5F3F-4A03-9B3A-FBEB5970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1DA3-2898-4095-868A-ED749A9C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6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B7B8-CFF9-4841-91E4-37FF96AF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B35B-78B9-4D1A-9CAB-283E5E22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F052-CEFA-4C17-9098-926D073E6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DDF93-4278-4821-9214-5558C53C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04BCB-E8A7-4F62-AEE9-DA815FD2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61628-4EB9-4584-AFFB-C92D9DD7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0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4B72-B7F5-4EF9-BE17-EBC7D512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EA420-142A-4D19-B84D-014CC646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8BD2A-21ED-47B5-A139-1CEF0B63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55232-EA39-4F62-B267-19FD821F3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331C7-35EA-49A6-B312-B0AEEB1AE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04784-3753-41D3-86F8-CE4C3FA0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884A0-D771-4CCB-90F4-85C5F68B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243C9-6EDA-427F-B62D-0D6E7AD4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3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204F-7720-4244-98FF-51523F39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64FF0-971D-4C47-9363-7ECEFD71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FAC5D-9B1F-4922-85BA-7FF191C5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D80B4-2BAC-4B88-8108-B0C12CE1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4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A7731-3792-46A6-ACE6-3B2B0A08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59A7E-DE4D-4D82-9B1A-14E5D634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E4B2-B316-40D5-8496-B8A8475F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E61D-ABEA-4D4F-973C-53282BB0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7360-280E-4873-AC54-B8ABC37B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76D4E-86CF-4244-A34B-A7A83206C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C92DA-75A2-4748-A0DC-40FE8560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81E48-B228-4F0E-908B-DF9C5660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6744-8AB6-41F9-B791-0388BA68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5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D3B7-8569-483F-A135-694CF3BF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74C2C-8BFB-40ED-BEE4-65DC59354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4BDBF-4AE7-42DE-86FC-82A8B56D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AFF4-6C74-44FB-A370-C3EA47FA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3F9F4-F8E4-4136-B9CD-C115978A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3AEC-05DB-431C-87B4-0FA23502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E455A-61C2-45A6-8C7B-46A4005A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2B863-3702-4427-BB9D-EF19D018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465C-0081-4A05-BB80-6A9D78FD9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0A97-C40A-4C33-9124-B925B9EC859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05F4-9311-4E2B-9EA9-49E0F2EE0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F9B2-5A8A-4E75-B81D-D71248ECC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CE24-4958-4075-9710-1D02964C5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Bar graph with upward trend">
            <a:extLst>
              <a:ext uri="{FF2B5EF4-FFF2-40B4-BE49-F238E27FC236}">
                <a16:creationId xmlns:a16="http://schemas.microsoft.com/office/drawing/2014/main" id="{C0C13B26-B338-4EDA-927F-3FC68BB51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7755" y="792480"/>
            <a:ext cx="4105275" cy="4105275"/>
          </a:xfrm>
          <a:prstGeom prst="rect">
            <a:avLst/>
          </a:prstGeom>
        </p:spPr>
      </p:pic>
      <p:pic>
        <p:nvPicPr>
          <p:cNvPr id="28" name="Graphic 27" descr="Pie chart">
            <a:extLst>
              <a:ext uri="{FF2B5EF4-FFF2-40B4-BE49-F238E27FC236}">
                <a16:creationId xmlns:a16="http://schemas.microsoft.com/office/drawing/2014/main" id="{A05E6CA8-0233-4F68-B0A6-02C9105C5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3280" y="227963"/>
            <a:ext cx="3067369" cy="3067369"/>
          </a:xfrm>
          <a:prstGeom prst="rect">
            <a:avLst/>
          </a:prstGeom>
        </p:spPr>
      </p:pic>
      <p:pic>
        <p:nvPicPr>
          <p:cNvPr id="32" name="Graphic 31" descr="Filter">
            <a:extLst>
              <a:ext uri="{FF2B5EF4-FFF2-40B4-BE49-F238E27FC236}">
                <a16:creationId xmlns:a16="http://schemas.microsoft.com/office/drawing/2014/main" id="{C5CA7955-ADA1-4B55-A2E5-0A9C8CB15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035" y="3784601"/>
            <a:ext cx="1822283" cy="1822283"/>
          </a:xfrm>
          <a:prstGeom prst="rect">
            <a:avLst/>
          </a:prstGeom>
        </p:spPr>
      </p:pic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DB5DDB9-830D-454F-B390-64BE8C9FD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0000">
            <a:off x="7641121" y="3812715"/>
            <a:ext cx="2724149" cy="2724149"/>
          </a:xfrm>
          <a:prstGeom prst="rect">
            <a:avLst/>
          </a:prstGeom>
        </p:spPr>
      </p:pic>
      <p:pic>
        <p:nvPicPr>
          <p:cNvPr id="36" name="Graphic 35" descr="Table">
            <a:extLst>
              <a:ext uri="{FF2B5EF4-FFF2-40B4-BE49-F238E27FC236}">
                <a16:creationId xmlns:a16="http://schemas.microsoft.com/office/drawing/2014/main" id="{A81AD655-C6D9-42A4-B4E2-411B1B11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169" y="349251"/>
            <a:ext cx="2724149" cy="2724149"/>
          </a:xfrm>
          <a:prstGeom prst="rect">
            <a:avLst/>
          </a:prstGeom>
          <a:scene3d>
            <a:camera prst="orthographicFront">
              <a:rot lat="1732746" lon="19931505" rev="509923"/>
            </a:camera>
            <a:lightRig rig="threePt" dir="t"/>
          </a:scene3d>
          <a:sp3d>
            <a:bevelT w="0" h="0"/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EB58641-D7E2-4AA1-97F7-BFC677231E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57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Inturi</dc:creator>
  <cp:lastModifiedBy>Sumanth Inturi</cp:lastModifiedBy>
  <cp:revision>6</cp:revision>
  <dcterms:created xsi:type="dcterms:W3CDTF">2023-09-08T06:06:53Z</dcterms:created>
  <dcterms:modified xsi:type="dcterms:W3CDTF">2023-09-11T06:12:19Z</dcterms:modified>
</cp:coreProperties>
</file>