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7DA-A69F-15B2-9C9F-6A8E5DED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08F6B-7007-FDA8-6A17-A6F63C739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A7E4-14EF-2E7D-1E07-19220867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33BD-CC9C-2733-4994-B9EA859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8304-1DCB-36E4-B2BE-83CB578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D35-A415-7AC9-B188-979FCF2D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33A8D-43D4-275C-FE02-B7845451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AA73-8435-4B58-63D0-DAB08248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2302-EB78-2784-6799-DD13447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D46C-DD93-2107-B9B7-D1CA6D8F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CC74A-B768-3077-E8DA-C8356BFEB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56BC9-6645-B031-9368-BF098D98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048A-E238-7F20-8E95-153F0C1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2038-745A-2FFB-60E9-5DDF3E36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10FC-9BA9-FDE0-91F8-57A1543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480F-9D17-8FCE-F372-40F46A4C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729F-A7E9-DD36-A794-F080E4BF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BC49-D523-1DE5-39DB-76017E88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6171-7676-9473-74DA-8AF06938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A3F7-4AB6-0267-6B18-EEAF846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6BA8-AD20-88C8-20AE-7ACCE190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8400-1E96-596F-AA39-02A911E9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C2E0-5979-A14E-B095-5CC9C08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1329-3C74-581E-5A28-6DCCA65C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07EB-46F3-B53C-9DDA-3B650251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E71C-7047-FFA4-FF1A-09B881B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C6FD-4ABF-B1E1-56E8-CD645965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B863-ED60-6C3F-4BC4-E91B8BF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CEF1A-81D5-AE74-012D-00FC757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6F88-D638-9720-9A29-CB7D4FF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ABD7-9F3C-82E4-B656-788B57A2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BF9A-C1A0-B032-00F7-E446C7A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E403-C191-51B5-4B77-394BD402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9182D-0D45-D2AA-DEED-DE5B8415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14856-86FE-B01A-A1EE-B1070B2EF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C7F0-D6F2-3FC8-F933-29C31E310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AE2E3-2003-F182-9255-06973B5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F6C5B-2E3E-6BA7-4002-93C686B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C98B4-12DE-3D80-367C-C957646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F63-AEDB-A224-FE9D-365C3927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78C8-3826-B8FF-6188-67947573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BCC0-1DF6-452C-2C3B-9EA75A4F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D2B9-0954-3AFE-3A19-878A2D9C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7EF1B-EA0D-2BEA-8F8A-16AD2785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32DA7-7080-7E03-2F24-3D4C397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D3A94-292E-B144-8124-74FB16EF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61C4-FC6F-0534-B320-D22D6B7B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1B0E-CB85-55A6-0E4E-E51E0D28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16EB-8C23-71F3-288F-32CD9349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56372-7B12-8C32-EBBB-DD65A8ED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257AB-BD71-DEAB-A3DC-56B19752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EFF9F-5D6C-1822-928A-F42AAA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2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C908-9477-BF17-C2F4-6B295E69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89DA7-19D6-BE96-CAA1-1A40469D3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2C38-B0D5-1397-879C-C8555C0C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57D8-6B7A-423A-1EF3-B5E06A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234E-B3EE-FFFB-D13D-9674DAC9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E937-B57E-C19D-93FD-A5931B34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354CE-5F3F-0536-BC9A-4872C91C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6C352-D62E-AF80-9092-A2F8A9C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F9F6-0DFF-35DE-44A9-70C6B4778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8164-9F7A-4660-ADBC-3AE720CEED3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8CAF-1AE3-9D82-2F10-DE6D34E1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2721-C538-46B1-FC83-97BAF6B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6E90-45AD-436C-92C6-4E1BD0ED9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D86B-455A-3C13-54D8-E9224E4E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A484-615C-32BF-065C-CC9D5047A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2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06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43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7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87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77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68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0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8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1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6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62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68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96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28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52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28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5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0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87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37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Vurlugonda</dc:creator>
  <cp:lastModifiedBy>Venu Vurlugonda</cp:lastModifiedBy>
  <cp:revision>1</cp:revision>
  <dcterms:created xsi:type="dcterms:W3CDTF">2022-09-28T08:40:45Z</dcterms:created>
  <dcterms:modified xsi:type="dcterms:W3CDTF">2022-09-28T08:48:47Z</dcterms:modified>
</cp:coreProperties>
</file>