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5" r:id="rId6"/>
    <p:sldId id="258" r:id="rId7"/>
    <p:sldId id="278" r:id="rId8"/>
    <p:sldId id="279" r:id="rId9"/>
    <p:sldId id="282" r:id="rId10"/>
    <p:sldId id="283" r:id="rId11"/>
    <p:sldId id="280" r:id="rId12"/>
    <p:sldId id="281" r:id="rId13"/>
    <p:sldId id="284" r:id="rId14"/>
    <p:sldId id="285" r:id="rId15"/>
    <p:sldId id="28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033" autoAdjust="0"/>
  </p:normalViewPr>
  <p:slideViewPr>
    <p:cSldViewPr snapToGrid="0" snapToObjects="1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Hardware and software requirements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EEDA35-30DD-4785-97BB-BBED1F32B0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Objective</a:t>
          </a:r>
        </a:p>
      </dgm:t>
    </dgm:pt>
    <dgm:pt modelId="{8116B19D-B82B-4CE7-A745-0F55BB5E5A57}" type="parTrans" cxnId="{9E8C86A1-4D1B-4422-BE39-1E69FAF5D150}">
      <dgm:prSet/>
      <dgm:spPr/>
      <dgm:t>
        <a:bodyPr/>
        <a:lstStyle/>
        <a:p>
          <a:endParaRPr lang="en-IN"/>
        </a:p>
      </dgm:t>
    </dgm:pt>
    <dgm:pt modelId="{810BA22C-46B3-4B24-A7BF-72091007AF0F}" type="sibTrans" cxnId="{9E8C86A1-4D1B-4422-BE39-1E69FAF5D15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46FA20DD-135C-4880-A4B6-314D99976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7EFBEB54-672E-4A6B-AC4C-695571F15713}" type="parTrans" cxnId="{873F615B-20EB-4AC9-8708-EBA4366889F6}">
      <dgm:prSet/>
      <dgm:spPr/>
      <dgm:t>
        <a:bodyPr/>
        <a:lstStyle/>
        <a:p>
          <a:endParaRPr lang="en-IN"/>
        </a:p>
      </dgm:t>
    </dgm:pt>
    <dgm:pt modelId="{94E828B6-6480-4A2C-B29A-FD8832DBD598}" type="sibTrans" cxnId="{873F615B-20EB-4AC9-8708-EBA4366889F6}">
      <dgm:prSet/>
      <dgm:spPr/>
      <dgm:t>
        <a:bodyPr/>
        <a:lstStyle/>
        <a:p>
          <a:endParaRPr lang="en-IN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6"/>
      <dgm:spPr/>
    </dgm:pt>
    <dgm:pt modelId="{F55B2F71-E638-412C-8147-FC7081E08B04}" type="pres">
      <dgm:prSet presAssocID="{66039115-797B-304C-9FC0-EFABB1F212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6" custScaleX="120407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F814F345-9AB2-4AD6-8B3E-8B3DA8A81E78}" type="pres">
      <dgm:prSet presAssocID="{73EEDA35-30DD-4785-97BB-BBED1F32B05E}" presName="compNode" presStyleCnt="0"/>
      <dgm:spPr/>
    </dgm:pt>
    <dgm:pt modelId="{EA3A1D0E-2BD1-41EF-889E-5FC20F5F5455}" type="pres">
      <dgm:prSet presAssocID="{73EEDA35-30DD-4785-97BB-BBED1F32B05E}" presName="iconBgRect" presStyleLbl="bgShp" presStyleIdx="1" presStyleCnt="6"/>
      <dgm:spPr/>
    </dgm:pt>
    <dgm:pt modelId="{8FC1BA38-6042-4C23-A7B7-94D02CFFC08E}" type="pres">
      <dgm:prSet presAssocID="{73EEDA35-30DD-4785-97BB-BBED1F32B05E}" presName="iconRect" presStyleLbl="node1" presStyleIdx="1" presStyleCnt="6" custScaleX="103649" custScaleY="1180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68B393FB-DB5B-41A5-95EB-8C0F36F9F788}" type="pres">
      <dgm:prSet presAssocID="{73EEDA35-30DD-4785-97BB-BBED1F32B05E}" presName="spaceRect" presStyleCnt="0"/>
      <dgm:spPr/>
    </dgm:pt>
    <dgm:pt modelId="{43BFBADD-9CC7-4EBA-A990-DB8BC25D32A6}" type="pres">
      <dgm:prSet presAssocID="{73EEDA35-30DD-4785-97BB-BBED1F32B05E}" presName="textRect" presStyleLbl="revTx" presStyleIdx="1" presStyleCnt="6">
        <dgm:presLayoutVars>
          <dgm:chMax val="1"/>
          <dgm:chPref val="1"/>
        </dgm:presLayoutVars>
      </dgm:prSet>
      <dgm:spPr/>
    </dgm:pt>
    <dgm:pt modelId="{D9AC03F4-D709-4634-A538-DA035E2A83DD}" type="pres">
      <dgm:prSet presAssocID="{810BA22C-46B3-4B24-A7BF-72091007AF0F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2" presStyleCnt="6"/>
      <dgm:spPr/>
    </dgm:pt>
    <dgm:pt modelId="{C425A8E1-258A-4D4B-9D55-24376C0AB360}" type="pres">
      <dgm:prSet presAssocID="{E39563C5-C199-4F5B-A899-8CC0710341A0}" presName="iconRect" presStyleLbl="node1" presStyleIdx="2" presStyleCnt="6" custScaleX="20106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2" presStyleCnt="6" custScaleX="124402" custLinFactNeighborX="7283" custLinFactNeighborY="2147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3" presStyleCnt="6"/>
      <dgm:spPr/>
    </dgm:pt>
    <dgm:pt modelId="{D99F53AC-3AF2-437B-A5AB-1239ADEC0676}" type="pres">
      <dgm:prSet presAssocID="{15B1A768-2666-4AB4-BDA7-F0E3C4160D59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3" presStyleCnt="6" custScaleX="176301" custScaleY="339318" custLinFactNeighborX="28552" custLinFactNeighborY="6423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4" presStyleCnt="6" custScaleX="104094" custLinFactNeighborX="-26280" custLinFactNeighborY="10178"/>
      <dgm:spPr/>
    </dgm:pt>
    <dgm:pt modelId="{41C0BC0F-FFD5-42B5-B952-9316B9364F6F}" type="pres">
      <dgm:prSet presAssocID="{3AA5586A-C40E-4DDA-98A5-6545F36F46AB}" presName="iconRect" presStyleLbl="node1" presStyleIdx="4" presStyleCnt="6" custScaleY="105879" custLinFactNeighborX="-38992" custLinFactNeighborY="15177"/>
      <dgm:spPr>
        <a:blipFill>
          <a:blip xmlns:r="http://schemas.openxmlformats.org/officeDocument/2006/relationships" r:embed="rId6"/>
          <a:srcRect/>
          <a:stretch>
            <a:fillRect l="-20000" r="-20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4" presStyleCnt="6" custLinFactNeighborX="-13680" custLinFactNeighborY="8726">
        <dgm:presLayoutVars>
          <dgm:chMax val="1"/>
          <dgm:chPref val="1"/>
        </dgm:presLayoutVars>
      </dgm:prSet>
      <dgm:spPr/>
    </dgm:pt>
    <dgm:pt modelId="{06E46668-8ADB-4EFE-AA69-4E57E842C5E3}" type="pres">
      <dgm:prSet presAssocID="{19FB306E-81B4-4F3F-99EE-765120CBB6B3}" presName="sibTrans" presStyleLbl="sibTrans2D1" presStyleIdx="0" presStyleCnt="0"/>
      <dgm:spPr/>
    </dgm:pt>
    <dgm:pt modelId="{FAB5EBE7-0880-4A75-A555-B2237245F34B}" type="pres">
      <dgm:prSet presAssocID="{46FA20DD-135C-4880-A4B6-314D99976D49}" presName="compNode" presStyleCnt="0"/>
      <dgm:spPr/>
    </dgm:pt>
    <dgm:pt modelId="{19EE6885-5BA3-43A0-A661-E1C3E0F7507C}" type="pres">
      <dgm:prSet presAssocID="{46FA20DD-135C-4880-A4B6-314D99976D49}" presName="iconBgRect" presStyleLbl="bgShp" presStyleIdx="5" presStyleCnt="6" custScaleX="125251" custScaleY="113892" custLinFactNeighborX="-73447" custLinFactNeighborY="12480"/>
      <dgm:spPr/>
    </dgm:pt>
    <dgm:pt modelId="{FD9B1109-D723-49B1-922E-4DC6DAD6B881}" type="pres">
      <dgm:prSet presAssocID="{46FA20DD-135C-4880-A4B6-314D99976D49}" presName="iconRect" presStyleLbl="node1" presStyleIdx="5" presStyleCnt="6" custAng="0" custLinFactX="-25670" custLinFactNeighborX="-100000" custLinFactNeighborY="1939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F181A88-2A82-457E-ABD6-CD2522948486}" type="pres">
      <dgm:prSet presAssocID="{46FA20DD-135C-4880-A4B6-314D99976D49}" presName="spaceRect" presStyleCnt="0"/>
      <dgm:spPr/>
    </dgm:pt>
    <dgm:pt modelId="{5C6D58C4-5671-468F-A0B3-3A95B1DB97CD}" type="pres">
      <dgm:prSet presAssocID="{46FA20DD-135C-4880-A4B6-314D99976D49}" presName="textRect" presStyleLbl="revTx" presStyleIdx="5" presStyleCnt="6" custScaleX="125398" custLinFactNeighborX="-14943" custLinFactNeighborY="9936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3" destOrd="0" parTransId="{D47033D3-4E41-485A-B515-A02A8C3B404A}" sibTransId="{72FFCBD4-DD9D-4E06-81E4-54307F97A3F0}"/>
    <dgm:cxn modelId="{873F615B-20EB-4AC9-8708-EBA4366889F6}" srcId="{489A589A-46DE-0F49-B460-E7914F3E440D}" destId="{46FA20DD-135C-4880-A4B6-314D99976D49}" srcOrd="5" destOrd="0" parTransId="{7EFBEB54-672E-4A6B-AC4C-695571F15713}" sibTransId="{94E828B6-6480-4A2C-B29A-FD8832DBD598}"/>
    <dgm:cxn modelId="{D2EF1755-8243-483B-82BA-A24458B37787}" type="presOf" srcId="{46FA20DD-135C-4880-A4B6-314D99976D49}" destId="{5C6D58C4-5671-468F-A0B3-3A95B1DB97CD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B41F6E83-1F6C-4F38-8C57-A9FC074406EC}" type="presOf" srcId="{810BA22C-46B3-4B24-A7BF-72091007AF0F}" destId="{D9AC03F4-D709-4634-A538-DA035E2A83DD}" srcOrd="0" destOrd="0" presId="urn:microsoft.com/office/officeart/2018/2/layout/IconCircleList"/>
    <dgm:cxn modelId="{37508886-55D9-4F70-B4DC-FEBE452311D6}" type="presOf" srcId="{19FB306E-81B4-4F3F-99EE-765120CBB6B3}" destId="{06E46668-8ADB-4EFE-AA69-4E57E842C5E3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9E8C86A1-4D1B-4422-BE39-1E69FAF5D150}" srcId="{489A589A-46DE-0F49-B460-E7914F3E440D}" destId="{73EEDA35-30DD-4785-97BB-BBED1F32B05E}" srcOrd="1" destOrd="0" parTransId="{8116B19D-B82B-4CE7-A745-0F55BB5E5A57}" sibTransId="{810BA22C-46B3-4B24-A7BF-72091007AF0F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2" destOrd="0" parTransId="{6531EA77-44C5-4E3D-BA04-70C1E49BCD39}" sibTransId="{BC971DAC-9BE2-44B2-ABE4-8099C777E9C4}"/>
    <dgm:cxn modelId="{46E612EB-9A8C-43C1-B9C0-D5297789C44F}" type="presOf" srcId="{73EEDA35-30DD-4785-97BB-BBED1F32B05E}" destId="{43BFBADD-9CC7-4EBA-A990-DB8BC25D32A6}" srcOrd="0" destOrd="0" presId="urn:microsoft.com/office/officeart/2018/2/layout/IconCircleList"/>
    <dgm:cxn modelId="{119FEAF1-383D-4740-9124-CC9EEA7E35F9}" srcId="{489A589A-46DE-0F49-B460-E7914F3E440D}" destId="{3AA5586A-C40E-4DDA-98A5-6545F36F46AB}" srcOrd="4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6E2C4ABE-0CD0-4A79-925D-0813DB49EC8C}" type="presParOf" srcId="{326FDCF2-F375-4C3F-9814-C84BA9388F92}" destId="{F814F345-9AB2-4AD6-8B3E-8B3DA8A81E78}" srcOrd="2" destOrd="0" presId="urn:microsoft.com/office/officeart/2018/2/layout/IconCircleList"/>
    <dgm:cxn modelId="{CC0349C4-9C4C-4078-BE7D-170539961B2F}" type="presParOf" srcId="{F814F345-9AB2-4AD6-8B3E-8B3DA8A81E78}" destId="{EA3A1D0E-2BD1-41EF-889E-5FC20F5F5455}" srcOrd="0" destOrd="0" presId="urn:microsoft.com/office/officeart/2018/2/layout/IconCircleList"/>
    <dgm:cxn modelId="{9732702E-3CCF-49F4-BEDD-5FD4E232B59C}" type="presParOf" srcId="{F814F345-9AB2-4AD6-8B3E-8B3DA8A81E78}" destId="{8FC1BA38-6042-4C23-A7B7-94D02CFFC08E}" srcOrd="1" destOrd="0" presId="urn:microsoft.com/office/officeart/2018/2/layout/IconCircleList"/>
    <dgm:cxn modelId="{3DFF8AF6-248A-4842-A277-D7A1E059DE0D}" type="presParOf" srcId="{F814F345-9AB2-4AD6-8B3E-8B3DA8A81E78}" destId="{68B393FB-DB5B-41A5-95EB-8C0F36F9F788}" srcOrd="2" destOrd="0" presId="urn:microsoft.com/office/officeart/2018/2/layout/IconCircleList"/>
    <dgm:cxn modelId="{6DA259E3-F827-48CF-A1D1-763F0DAFEE44}" type="presParOf" srcId="{F814F345-9AB2-4AD6-8B3E-8B3DA8A81E78}" destId="{43BFBADD-9CC7-4EBA-A990-DB8BC25D32A6}" srcOrd="3" destOrd="0" presId="urn:microsoft.com/office/officeart/2018/2/layout/IconCircleList"/>
    <dgm:cxn modelId="{A6DBC656-2128-4EDF-8442-EE6A3DCF6998}" type="presParOf" srcId="{326FDCF2-F375-4C3F-9814-C84BA9388F92}" destId="{D9AC03F4-D709-4634-A538-DA035E2A83DD}" srcOrd="3" destOrd="0" presId="urn:microsoft.com/office/officeart/2018/2/layout/IconCircleList"/>
    <dgm:cxn modelId="{A0B340C2-CAB3-4AD7-B651-672DD667AAD7}" type="presParOf" srcId="{326FDCF2-F375-4C3F-9814-C84BA9388F92}" destId="{D641F504-B527-445D-81F6-4B59E813C4A0}" srcOrd="4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5" destOrd="0" presId="urn:microsoft.com/office/officeart/2018/2/layout/IconCircleList"/>
    <dgm:cxn modelId="{9A1A1CE7-53B9-4F66-85DD-738EBE878B5F}" type="presParOf" srcId="{326FDCF2-F375-4C3F-9814-C84BA9388F92}" destId="{495B68A9-1523-4F46-9B02-682098319643}" srcOrd="6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7" destOrd="0" presId="urn:microsoft.com/office/officeart/2018/2/layout/IconCircleList"/>
    <dgm:cxn modelId="{1E564FA9-F723-4479-8013-22D1426128B6}" type="presParOf" srcId="{326FDCF2-F375-4C3F-9814-C84BA9388F92}" destId="{BDD20EE1-5DFF-4E16-802C-2448893CCB5A}" srcOrd="8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  <dgm:cxn modelId="{28B2E130-0279-4236-B1D2-CF7002E049FA}" type="presParOf" srcId="{326FDCF2-F375-4C3F-9814-C84BA9388F92}" destId="{06E46668-8ADB-4EFE-AA69-4E57E842C5E3}" srcOrd="9" destOrd="0" presId="urn:microsoft.com/office/officeart/2018/2/layout/IconCircleList"/>
    <dgm:cxn modelId="{38C7F5DD-6A24-4092-A8FB-F4C7FD172DFB}" type="presParOf" srcId="{326FDCF2-F375-4C3F-9814-C84BA9388F92}" destId="{FAB5EBE7-0880-4A75-A555-B2237245F34B}" srcOrd="10" destOrd="0" presId="urn:microsoft.com/office/officeart/2018/2/layout/IconCircleList"/>
    <dgm:cxn modelId="{A70CDB40-5A1D-4E51-9801-9AF64DEEA426}" type="presParOf" srcId="{FAB5EBE7-0880-4A75-A555-B2237245F34B}" destId="{19EE6885-5BA3-43A0-A661-E1C3E0F7507C}" srcOrd="0" destOrd="0" presId="urn:microsoft.com/office/officeart/2018/2/layout/IconCircleList"/>
    <dgm:cxn modelId="{BC5C5562-E159-44DC-B177-AEEE6131BEDC}" type="presParOf" srcId="{FAB5EBE7-0880-4A75-A555-B2237245F34B}" destId="{FD9B1109-D723-49B1-922E-4DC6DAD6B881}" srcOrd="1" destOrd="0" presId="urn:microsoft.com/office/officeart/2018/2/layout/IconCircleList"/>
    <dgm:cxn modelId="{6D5EF8E0-EC10-4A93-A6E7-65678C47E525}" type="presParOf" srcId="{FAB5EBE7-0880-4A75-A555-B2237245F34B}" destId="{5F181A88-2A82-457E-ABD6-CD2522948486}" srcOrd="2" destOrd="0" presId="urn:microsoft.com/office/officeart/2018/2/layout/IconCircleList"/>
    <dgm:cxn modelId="{BEF9797B-C529-431A-A424-0524F587A675}" type="presParOf" srcId="{FAB5EBE7-0880-4A75-A555-B2237245F34B}" destId="{5C6D58C4-5671-468F-A0B3-3A95B1DB97CD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7748" y="252997"/>
          <a:ext cx="829512" cy="829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91945" y="427194"/>
          <a:ext cx="481117" cy="481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825506" y="252997"/>
          <a:ext cx="2354293" cy="8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825506" y="252997"/>
        <a:ext cx="2354293" cy="829512"/>
      </dsp:txXfrm>
    </dsp:sp>
    <dsp:sp modelId="{EA3A1D0E-2BD1-41EF-889E-5FC20F5F5455}">
      <dsp:nvSpPr>
        <dsp:cNvPr id="0" name=""/>
        <dsp:cNvSpPr/>
      </dsp:nvSpPr>
      <dsp:spPr>
        <a:xfrm>
          <a:off x="3520492" y="252997"/>
          <a:ext cx="829512" cy="829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BA38-6042-4C23-A7B7-94D02CFFC08E}">
      <dsp:nvSpPr>
        <dsp:cNvPr id="0" name=""/>
        <dsp:cNvSpPr/>
      </dsp:nvSpPr>
      <dsp:spPr>
        <a:xfrm>
          <a:off x="3685911" y="383694"/>
          <a:ext cx="498673" cy="568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FBADD-9CC7-4EBA-A990-DB8BC25D32A6}">
      <dsp:nvSpPr>
        <dsp:cNvPr id="0" name=""/>
        <dsp:cNvSpPr/>
      </dsp:nvSpPr>
      <dsp:spPr>
        <a:xfrm>
          <a:off x="4527757" y="252997"/>
          <a:ext cx="1955279" cy="8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Objective</a:t>
          </a:r>
        </a:p>
      </dsp:txBody>
      <dsp:txXfrm>
        <a:off x="4527757" y="252997"/>
        <a:ext cx="1955279" cy="829512"/>
      </dsp:txXfrm>
    </dsp:sp>
    <dsp:sp modelId="{75512A68-FA50-4392-A441-C6EC352FE606}">
      <dsp:nvSpPr>
        <dsp:cNvPr id="0" name=""/>
        <dsp:cNvSpPr/>
      </dsp:nvSpPr>
      <dsp:spPr>
        <a:xfrm>
          <a:off x="6892645" y="252997"/>
          <a:ext cx="829512" cy="829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6823729" y="427194"/>
          <a:ext cx="967343" cy="4811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7803749" y="270806"/>
          <a:ext cx="2432406" cy="8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sp:txBody>
      <dsp:txXfrm>
        <a:off x="7803749" y="270806"/>
        <a:ext cx="2432406" cy="829512"/>
      </dsp:txXfrm>
    </dsp:sp>
    <dsp:sp modelId="{2CA4BD4C-87EF-4944-9E57-97154B3B633C}">
      <dsp:nvSpPr>
        <dsp:cNvPr id="0" name=""/>
        <dsp:cNvSpPr/>
      </dsp:nvSpPr>
      <dsp:spPr>
        <a:xfrm>
          <a:off x="17748" y="2925135"/>
          <a:ext cx="829512" cy="829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191945" y="3099332"/>
          <a:ext cx="481117" cy="481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837335" y="1985828"/>
          <a:ext cx="3447177" cy="2814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and software requirements</a:t>
          </a:r>
        </a:p>
      </dsp:txBody>
      <dsp:txXfrm>
        <a:off x="837335" y="1985828"/>
        <a:ext cx="3447177" cy="2814685"/>
      </dsp:txXfrm>
    </dsp:sp>
    <dsp:sp modelId="{7089FE6B-57E5-4306-8097-E758E000C828}">
      <dsp:nvSpPr>
        <dsp:cNvPr id="0" name=""/>
        <dsp:cNvSpPr/>
      </dsp:nvSpPr>
      <dsp:spPr>
        <a:xfrm>
          <a:off x="3848938" y="3009562"/>
          <a:ext cx="863472" cy="8295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4070514" y="3158209"/>
          <a:ext cx="481117" cy="509402"/>
        </a:xfrm>
        <a:prstGeom prst="rect">
          <a:avLst/>
        </a:prstGeom>
        <a:blipFill>
          <a:blip xmlns:r="http://schemas.openxmlformats.org/officeDocument/2006/relationships" r:embed="rId6"/>
          <a:srcRect/>
          <a:stretch>
            <a:fillRect l="-20000" r="-20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823697" y="2997518"/>
          <a:ext cx="1955279" cy="8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sp:txBody>
      <dsp:txXfrm>
        <a:off x="4823697" y="2997518"/>
        <a:ext cx="1955279" cy="829512"/>
      </dsp:txXfrm>
    </dsp:sp>
    <dsp:sp modelId="{19EE6885-5BA3-43A0-A661-E1C3E0F7507C}">
      <dsp:nvSpPr>
        <dsp:cNvPr id="0" name=""/>
        <dsp:cNvSpPr/>
      </dsp:nvSpPr>
      <dsp:spPr>
        <a:xfrm>
          <a:off x="6777899" y="2971040"/>
          <a:ext cx="1038972" cy="9447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B1109-D723-49B1-922E-4DC6DAD6B881}">
      <dsp:nvSpPr>
        <dsp:cNvPr id="0" name=""/>
        <dsp:cNvSpPr/>
      </dsp:nvSpPr>
      <dsp:spPr>
        <a:xfrm>
          <a:off x="7061459" y="3192621"/>
          <a:ext cx="481117" cy="481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D58C4-5671-468F-A0B3-3A95B1DB97CD}">
      <dsp:nvSpPr>
        <dsp:cNvPr id="0" name=""/>
        <dsp:cNvSpPr/>
      </dsp:nvSpPr>
      <dsp:spPr>
        <a:xfrm>
          <a:off x="7958668" y="3007555"/>
          <a:ext cx="2451881" cy="829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7958668" y="3007555"/>
        <a:ext cx="2451881" cy="82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patents/US20050075836" TargetMode="External"/><Relationship Id="rId5" Type="http://schemas.openxmlformats.org/officeDocument/2006/relationships/hyperlink" Target="https://ieeexplore.ieee.org/document/" TargetMode="External"/><Relationship Id="rId4" Type="http://schemas.openxmlformats.org/officeDocument/2006/relationships/hyperlink" Target="https://scikit-learn.org/stabl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8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jp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C32AF5F-3072-4B01-80EA-BB02551A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7" y="993422"/>
            <a:ext cx="8466666" cy="53677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808ECF-EAAE-44CA-B948-2F7A1A2D0AE5}"/>
              </a:ext>
            </a:extLst>
          </p:cNvPr>
          <p:cNvSpPr txBox="1"/>
          <p:nvPr/>
        </p:nvSpPr>
        <p:spPr>
          <a:xfrm>
            <a:off x="970845" y="1749777"/>
            <a:ext cx="904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NUMBER PLATE DETECTION SYSTEM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443912-1A86-4E1C-9DD8-B0BC8FF08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2798296"/>
            <a:ext cx="6191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0CF939-130F-44D1-9609-796178A99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56" y="982134"/>
            <a:ext cx="8026400" cy="526626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0386E8-8901-45B9-BF0A-66498358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3925"/>
          </a:xfrm>
        </p:spPr>
        <p:txBody>
          <a:bodyPr/>
          <a:lstStyle/>
          <a:p>
            <a:r>
              <a:rPr lang="en-IN" b="1" dirty="0"/>
              <a:t>FUTURE SCOPE: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72E99A-E771-4B70-9E23-FDDBD51804BA}"/>
              </a:ext>
            </a:extLst>
          </p:cNvPr>
          <p:cNvSpPr txBox="1">
            <a:spLocks/>
          </p:cNvSpPr>
          <p:nvPr/>
        </p:nvSpPr>
        <p:spPr>
          <a:xfrm>
            <a:off x="685801" y="1466490"/>
            <a:ext cx="10131425" cy="512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/>
              <a:t>The CNPD (Car Number Plate Detection) can exploited for owner identification, vehicle model identification traffic control, vehicle speed control and vehicle location tracking. </a:t>
            </a:r>
          </a:p>
          <a:p>
            <a:r>
              <a:rPr lang="en-IN" sz="4400"/>
              <a:t>Most of the time the car number plate detector focus on one number plate but in real-time there can be more than one vehicle number plate image gets captured in the CNPD. </a:t>
            </a:r>
          </a:p>
          <a:p>
            <a:r>
              <a:rPr lang="en-IN" sz="4400"/>
              <a:t>It takes time to analyse the multiple number plate.</a:t>
            </a:r>
          </a:p>
          <a:p>
            <a:r>
              <a:rPr lang="en-IN" sz="4400"/>
              <a:t>Traffic control and vehicle owner identification has become major problem in every country sometimes it is difficult to identify vehicle owner when they violates the traffic rules.</a:t>
            </a:r>
          </a:p>
          <a:p>
            <a:r>
              <a:rPr lang="en-IN" sz="4400"/>
              <a:t> By number plate recognition software is used to analyse the number plate and identify the owner of the car by get information of the number plate.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69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929829-5A76-4E1F-A25B-1B972934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6" y="608301"/>
            <a:ext cx="7080143" cy="5641398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C717453-6BD5-4C51-A7AD-F299F59A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2293"/>
            <a:ext cx="10131425" cy="787879"/>
          </a:xfrm>
        </p:spPr>
        <p:txBody>
          <a:bodyPr/>
          <a:lstStyle/>
          <a:p>
            <a:r>
              <a:rPr lang="en-IN" b="1" dirty="0"/>
              <a:t>CONCLUSION: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1366B0-307A-440B-AF8C-85CF822D4E17}"/>
              </a:ext>
            </a:extLst>
          </p:cNvPr>
          <p:cNvSpPr txBox="1">
            <a:spLocks/>
          </p:cNvSpPr>
          <p:nvPr/>
        </p:nvSpPr>
        <p:spPr>
          <a:xfrm>
            <a:off x="685801" y="1535503"/>
            <a:ext cx="10131425" cy="425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/>
              <a:t>In order to improve the speed and accuracy of license plate image detection and recognition in complex environments.</a:t>
            </a:r>
          </a:p>
          <a:p>
            <a:r>
              <a:rPr lang="en-IN" sz="2400"/>
              <a:t>Relevant algorithms need to be studied and improved for one or more factors, which is of great significance for the improvement .</a:t>
            </a:r>
          </a:p>
          <a:p>
            <a:r>
              <a:rPr lang="en-IN" sz="2400"/>
              <a:t> Optimization of license plate detection and recognition technology.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81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10B5F0-0B79-482D-90EF-B6CF3751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89" y="1049866"/>
            <a:ext cx="7063731" cy="5628321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D79A2E0-BB97-4613-BFF9-5B197D5B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b="1" dirty="0"/>
              <a:t>REFERENCES AND BIBLIOGRAPHY: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8C5DBA-7BD5-4CB3-B45C-50899BBBED0D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Datasets (</a:t>
            </a:r>
            <a:r>
              <a:rPr lang="en-IN" sz="2800" u="sng">
                <a:hlinkClick r:id="rId3"/>
              </a:rPr>
              <a:t>https://www.kaggle.com/</a:t>
            </a:r>
            <a:r>
              <a:rPr lang="en-IN" sz="2800"/>
              <a:t>)</a:t>
            </a:r>
          </a:p>
          <a:p>
            <a:r>
              <a:rPr lang="en-IN" sz="2800"/>
              <a:t>Sklearn Libraries (</a:t>
            </a:r>
            <a:r>
              <a:rPr lang="en-IN" sz="2800" u="sng">
                <a:hlinkClick r:id="rId4"/>
              </a:rPr>
              <a:t>https://scikit-learn.org/stable/</a:t>
            </a:r>
            <a:r>
              <a:rPr lang="en-IN" sz="2800"/>
              <a:t>)</a:t>
            </a:r>
          </a:p>
          <a:p>
            <a:r>
              <a:rPr lang="en-IN" sz="2800"/>
              <a:t>Automatic License Plate Recognition (IEEE T INTELL TRANSPORT)</a:t>
            </a:r>
          </a:p>
          <a:p>
            <a:r>
              <a:rPr lang="en-IN" sz="2800"/>
              <a:t>Algorithm References (</a:t>
            </a:r>
            <a:r>
              <a:rPr lang="en-IN" sz="2800" u="sng">
                <a:hlinkClick r:id="rId5"/>
              </a:rPr>
              <a:t>https://ieeexplore.ieee.org/document/</a:t>
            </a:r>
            <a:r>
              <a:rPr lang="en-IN" sz="2800"/>
              <a:t>)</a:t>
            </a:r>
          </a:p>
          <a:p>
            <a:r>
              <a:rPr lang="en-IN" sz="2800" u="sng">
                <a:hlinkClick r:id="rId6"/>
              </a:rPr>
              <a:t>"Forensic person tracking method and apparatus"</a:t>
            </a:r>
            <a:r>
              <a:rPr lang="en-IN" sz="280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8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61C42-F371-46EB-B1AD-6A8C17CD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673" y="1140178"/>
            <a:ext cx="6063875" cy="4831644"/>
          </a:xfrm>
          <a:prstGeom prst="rect">
            <a:avLst/>
          </a:prstGeom>
        </p:spPr>
      </p:pic>
      <p:pic>
        <p:nvPicPr>
          <p:cNvPr id="12" name="Picture 11" descr="light spots">
            <a:extLst>
              <a:ext uri="{FF2B5EF4-FFF2-40B4-BE49-F238E27FC236}">
                <a16:creationId xmlns:a16="http://schemas.microsoft.com/office/drawing/2014/main" id="{7489C64A-BD1B-4194-B96B-E3F76A87B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866B4B7-60F4-48B0-A63C-7F012454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226" y="759125"/>
            <a:ext cx="5554066" cy="156201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07FFFF-063D-4C27-9FD7-25EAA3343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8" y="508784"/>
            <a:ext cx="6196825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0D44B2-06D9-45CC-95D2-3943377C2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00" y="1514262"/>
            <a:ext cx="5167757" cy="3829476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9DF3684-EDB7-4456-9348-68C5F08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35" y="897467"/>
            <a:ext cx="5809732" cy="173284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(mentor) of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Saxena</a:t>
            </a:r>
            <a:br>
              <a:rPr lang="en-IN" dirty="0"/>
            </a:br>
            <a:endParaRPr lang="en-IN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7A52095B-018F-4EDF-9E4D-4E25DE050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17" y="1768416"/>
            <a:ext cx="3093349" cy="2863969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AFCEA7-5F6C-4426-A8D7-3ECAEE35C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135" y="2898476"/>
            <a:ext cx="5640397" cy="25427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Sumanth Kumar 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-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Sahyadri College of Engineering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Management Mangalore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Internship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June-July 2020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9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9907"/>
            <a:ext cx="6143423" cy="14562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55454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43" name="Oval 342">
            <a:extLst>
              <a:ext uri="{FF2B5EF4-FFF2-40B4-BE49-F238E27FC236}">
                <a16:creationId xmlns:a16="http://schemas.microsoft.com/office/drawing/2014/main" id="{FE84C361-B368-4713-B063-2C2A8CEB90FB}"/>
              </a:ext>
            </a:extLst>
          </p:cNvPr>
          <p:cNvSpPr/>
          <p:nvPr/>
        </p:nvSpPr>
        <p:spPr>
          <a:xfrm>
            <a:off x="6362151" y="3221366"/>
            <a:ext cx="1038972" cy="87027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FD7251A-8C2B-48D2-85E6-AD5A693A27C6}"/>
              </a:ext>
            </a:extLst>
          </p:cNvPr>
          <p:cNvGrpSpPr/>
          <p:nvPr/>
        </p:nvGrpSpPr>
        <p:grpSpPr>
          <a:xfrm>
            <a:off x="7008852" y="3169093"/>
            <a:ext cx="2971720" cy="852203"/>
            <a:chOff x="7870035" y="2648388"/>
            <a:chExt cx="2971720" cy="852203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ECAD060-E38F-43F1-9037-28B96B381076}"/>
                </a:ext>
              </a:extLst>
            </p:cNvPr>
            <p:cNvSpPr/>
            <p:nvPr/>
          </p:nvSpPr>
          <p:spPr>
            <a:xfrm>
              <a:off x="7870035" y="2648388"/>
              <a:ext cx="2451881" cy="82951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E8FD40A-0DE3-4159-A7B1-E4788FC7DF31}"/>
                </a:ext>
              </a:extLst>
            </p:cNvPr>
            <p:cNvSpPr txBox="1"/>
            <p:nvPr/>
          </p:nvSpPr>
          <p:spPr>
            <a:xfrm>
              <a:off x="8389874" y="2671079"/>
              <a:ext cx="2451881" cy="829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defTabSz="1422400"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 AND BIBLIOGRAPHY</a:t>
              </a:r>
              <a:endPara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B6C018-8BE5-423B-BD4B-AF8BCD5D9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43036" y="1858180"/>
            <a:ext cx="5156099" cy="3842248"/>
          </a:xfrm>
        </p:spPr>
      </p:pic>
      <p:graphicFrame>
        <p:nvGraphicFramePr>
          <p:cNvPr id="10" name="Content Placeholder 4" descr="SmartArt graphic">
            <a:extLst>
              <a:ext uri="{FF2B5EF4-FFF2-40B4-BE49-F238E27FC236}">
                <a16:creationId xmlns:a16="http://schemas.microsoft.com/office/drawing/2014/main" id="{08DC10DB-4DA4-40AE-A512-C4D03935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90448"/>
              </p:ext>
            </p:extLst>
          </p:nvPr>
        </p:nvGraphicFramePr>
        <p:xfrm>
          <a:off x="302940" y="1606612"/>
          <a:ext cx="10720475" cy="500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E3006-D009-4544-947B-3013E4D9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67" y="609600"/>
            <a:ext cx="7142736" cy="53283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39B819-9F68-417A-8549-66428DD6B1CA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800" b="1"/>
              <a:t>Introduction</a:t>
            </a:r>
            <a:endParaRPr lang="en-IN" sz="4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A7D196-F026-434F-A613-EAFED1B45E6C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32774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Car Number Plate Detection was simply the ability to automatically extract and recognition a vehicle number plate’s characters from an image. In essence it consists of a camera grabbing image of a plate and analyse the character and number of plate and store the data or the information as a record. The extracted characters are used in recognition tool to translate the pixels into numerical readable character.</a:t>
            </a:r>
          </a:p>
          <a:p>
            <a:r>
              <a:rPr lang="en-IN" sz="2400" dirty="0"/>
              <a:t>It can also help in using speed enforcement and tool collection to management of parking. It can also be used to detect and prevent a wide range of criminal activities and security control of highly restricted areas. These can be used to in traffic controls by calculating the numerous vehicles.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51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5FB01E9-B643-4882-854F-BB9C3CF2B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06" y="965200"/>
            <a:ext cx="7395661" cy="58928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17E533-7A73-431B-AAA6-6646CC7BAD19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IN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04F1D24-DF1F-4ADA-A711-C227C8B17DCF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494033" cy="410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In the tollgate numerous cars are passing by daily. Due to this keeping the record of each Car Number plate.</a:t>
            </a:r>
          </a:p>
          <a:p>
            <a:r>
              <a:rPr lang="en-IN" sz="2800" dirty="0"/>
              <a:t>Due to which human stress is reduced.</a:t>
            </a:r>
          </a:p>
          <a:p>
            <a:r>
              <a:rPr lang="en-IN" sz="2800" dirty="0"/>
              <a:t>Analysing each and every number plate is fastly and efficiently.</a:t>
            </a:r>
          </a:p>
          <a:p>
            <a:r>
              <a:rPr lang="en-IN" sz="2800" dirty="0"/>
              <a:t>Time taken by automated entry is less than manual entry</a:t>
            </a:r>
          </a:p>
          <a:p>
            <a:r>
              <a:rPr lang="en-IN" sz="2800" dirty="0"/>
              <a:t>Overall due to automated entry cost of analysing each entry has be reduced</a:t>
            </a:r>
          </a:p>
        </p:txBody>
      </p:sp>
    </p:spTree>
    <p:extLst>
      <p:ext uri="{BB962C8B-B14F-4D97-AF65-F5344CB8AC3E}">
        <p14:creationId xmlns:p14="http://schemas.microsoft.com/office/powerpoint/2010/main" val="14940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71825-51C2-4919-8A44-F5E94B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1353231"/>
            <a:ext cx="6874934" cy="45508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1BE8A6-61BE-439F-A451-33B68D4D9CD0}"/>
              </a:ext>
            </a:extLst>
          </p:cNvPr>
          <p:cNvSpPr/>
          <p:nvPr/>
        </p:nvSpPr>
        <p:spPr>
          <a:xfrm>
            <a:off x="603849" y="509382"/>
            <a:ext cx="3559365" cy="59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F5C4E-13B1-42D9-8153-59954F0AA27D}"/>
              </a:ext>
            </a:extLst>
          </p:cNvPr>
          <p:cNvSpPr/>
          <p:nvPr/>
        </p:nvSpPr>
        <p:spPr>
          <a:xfrm>
            <a:off x="603849" y="1657781"/>
            <a:ext cx="8505645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the image of car and using the python code to analyse the structure of car and coping the image in another slot Gray (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cv2.cvtColor(image, cv2.COLOR_BGR2GRAY))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CE84B4-C549-4186-9558-AB61AE87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95" y="1515358"/>
            <a:ext cx="2327256" cy="1543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A60F84-9E98-45B2-8BF4-50136A767999}"/>
              </a:ext>
            </a:extLst>
          </p:cNvPr>
          <p:cNvSpPr/>
          <p:nvPr/>
        </p:nvSpPr>
        <p:spPr>
          <a:xfrm>
            <a:off x="603849" y="3367753"/>
            <a:ext cx="10679502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Taking another image changing its edges blurring the Gray scale of image (edges = cv2.Canny(blur, 30, 200)) so that it highlights the number plate.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CA28-1577-4192-BE76-300B5D53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888" y="4400007"/>
            <a:ext cx="205768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2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E9F32-0AF0-40C0-B36B-F06C5A37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78" y="1365956"/>
            <a:ext cx="6212288" cy="4949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7AF86-3B42-4E7D-BE85-BDDEBD5A0B9D}"/>
              </a:ext>
            </a:extLst>
          </p:cNvPr>
          <p:cNvSpPr/>
          <p:nvPr/>
        </p:nvSpPr>
        <p:spPr>
          <a:xfrm>
            <a:off x="431320" y="180768"/>
            <a:ext cx="10679501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the intensity and contours (_ = cv2.drawContours(image_copy,cnts,-1,(255,0,255),2)) of the image by checking the structure of number plate if it’s a rectangle (x, y, w, h = cv2.boundingRect(c))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BE273A-B382-420C-9077-268D18229604}"/>
              </a:ext>
            </a:extLst>
          </p:cNvPr>
          <p:cNvSpPr/>
          <p:nvPr/>
        </p:nvSpPr>
        <p:spPr>
          <a:xfrm>
            <a:off x="431320" y="2649236"/>
            <a:ext cx="10127412" cy="16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number plate obtained by structure analysis and storing the number plate image in the file ( cv2.imwrite("plate.png", plate)). After storing the image by using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pytesseract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(text =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pt.image_to_string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(plate,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')) decoding the image to give actual character in number plate ‘KL 40 L 5577’.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15268-8546-4320-A633-E8AC6DC30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92" y="1001181"/>
            <a:ext cx="2076740" cy="1648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57D7CD-5654-4669-B63A-B68C73B9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910" y="4548416"/>
            <a:ext cx="1859463" cy="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C35B72-983B-4A1F-AEE5-99B13DA0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79" y="970844"/>
            <a:ext cx="6313690" cy="50306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6E31D-4668-44B0-A315-A1D0A506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553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and software requirements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4E444F-15B5-4CF0-8DFA-D9E471B1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3180"/>
              </p:ext>
            </p:extLst>
          </p:nvPr>
        </p:nvGraphicFramePr>
        <p:xfrm>
          <a:off x="1984075" y="2695320"/>
          <a:ext cx="7919050" cy="3463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9525">
                  <a:extLst>
                    <a:ext uri="{9D8B030D-6E8A-4147-A177-3AD203B41FA5}">
                      <a16:colId xmlns:a16="http://schemas.microsoft.com/office/drawing/2014/main" val="1997506064"/>
                    </a:ext>
                  </a:extLst>
                </a:gridCol>
                <a:gridCol w="3959525">
                  <a:extLst>
                    <a:ext uri="{9D8B030D-6E8A-4147-A177-3AD203B41FA5}">
                      <a16:colId xmlns:a16="http://schemas.microsoft.com/office/drawing/2014/main" val="1775801361"/>
                    </a:ext>
                  </a:extLst>
                </a:gridCol>
              </a:tblGrid>
              <a:tr h="489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Tools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Requirements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019299"/>
                  </a:ext>
                </a:extLst>
              </a:tr>
              <a:tr h="509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 or greater version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706812"/>
                  </a:ext>
                </a:extLst>
              </a:tr>
              <a:tr h="489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Disk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10GB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086276"/>
                  </a:ext>
                </a:extLst>
              </a:tr>
              <a:tr h="489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8GB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571212"/>
                  </a:ext>
                </a:extLst>
              </a:tr>
              <a:tr h="489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HD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376515"/>
                  </a:ext>
                </a:extLst>
              </a:tr>
              <a:tr h="509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413222"/>
                  </a:ext>
                </a:extLst>
              </a:tr>
              <a:tr h="489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Mouse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17385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D2BF4C1-3DD2-4FD8-9333-995ECBE0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3" y="1895101"/>
            <a:ext cx="591772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9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983F7-E6D9-45C7-B5AC-5E9C5F36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17" y="598311"/>
            <a:ext cx="8192255" cy="625968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9A643-CBA8-4372-A822-119B61C2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08779"/>
              </p:ext>
            </p:extLst>
          </p:nvPr>
        </p:nvGraphicFramePr>
        <p:xfrm>
          <a:off x="1721328" y="1759614"/>
          <a:ext cx="7625752" cy="4200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2876">
                  <a:extLst>
                    <a:ext uri="{9D8B030D-6E8A-4147-A177-3AD203B41FA5}">
                      <a16:colId xmlns:a16="http://schemas.microsoft.com/office/drawing/2014/main" val="3230864009"/>
                    </a:ext>
                  </a:extLst>
                </a:gridCol>
                <a:gridCol w="3812876">
                  <a:extLst>
                    <a:ext uri="{9D8B030D-6E8A-4147-A177-3AD203B41FA5}">
                      <a16:colId xmlns:a16="http://schemas.microsoft.com/office/drawing/2014/main" val="3323472287"/>
                    </a:ext>
                  </a:extLst>
                </a:gridCol>
              </a:tblGrid>
              <a:tr h="637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Tools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Requirements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82793"/>
                  </a:ext>
                </a:extLst>
              </a:tr>
              <a:tr h="6666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Linux, MacOS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997682"/>
                  </a:ext>
                </a:extLst>
              </a:tr>
              <a:tr h="628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Linux, MacOS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824570"/>
                  </a:ext>
                </a:extLst>
              </a:tr>
              <a:tr h="637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in Python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473038"/>
                  </a:ext>
                </a:extLst>
              </a:tr>
              <a:tr h="6371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Scripting Language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39853"/>
                  </a:ext>
                </a:extLst>
              </a:tr>
              <a:tr h="7559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9431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24A38B-49D9-49CB-B2D3-9658126187BB}"/>
              </a:ext>
            </a:extLst>
          </p:cNvPr>
          <p:cNvSpPr/>
          <p:nvPr/>
        </p:nvSpPr>
        <p:spPr>
          <a:xfrm>
            <a:off x="1192921" y="1050115"/>
            <a:ext cx="4624536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7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345</TotalTime>
  <Words>747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Celestial</vt:lpstr>
      <vt:lpstr>PowerPoint Presentation</vt:lpstr>
      <vt:lpstr>Under the guidance (mentor) of            Aishwarya Saxena </vt:lpstr>
      <vt:lpstr>contents</vt:lpstr>
      <vt:lpstr>PowerPoint Presentation</vt:lpstr>
      <vt:lpstr>PowerPoint Presentation</vt:lpstr>
      <vt:lpstr>PowerPoint Presentation</vt:lpstr>
      <vt:lpstr>PowerPoint Presentation</vt:lpstr>
      <vt:lpstr>Hardware and software requirements</vt:lpstr>
      <vt:lpstr>PowerPoint Presentation</vt:lpstr>
      <vt:lpstr>FUTURE SCOPE:</vt:lpstr>
      <vt:lpstr>CONCLUSION:</vt:lpstr>
      <vt:lpstr>REFERENCES AND BIBLIOGRAPHY: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number plate detection</dc:title>
  <dc:creator>sumanth  kumar s</dc:creator>
  <cp:lastModifiedBy>sumanth  kumar s</cp:lastModifiedBy>
  <cp:revision>21</cp:revision>
  <dcterms:created xsi:type="dcterms:W3CDTF">2020-07-26T11:51:38Z</dcterms:created>
  <dcterms:modified xsi:type="dcterms:W3CDTF">2020-07-27T01:54:11Z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