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8e6ecb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8e6ecb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8e6ec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8e6ec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8e6ecb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8e6ecb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8e6ecb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8e6ecb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e86ee6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e86ee62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e86ee6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e86ee6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e86ee6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e86ee6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8e6ecb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8e6ecb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8e6ecb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8e6ecb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Analysis for Crop Production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6700" y="1843100"/>
            <a:ext cx="85206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Predict the paddy production(Tons) in different states based on the area used for producing paddy crop &amp; consider the year in which we’re doing the prediction.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910825" y="1618050"/>
            <a:ext cx="1167900" cy="642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231125" y="1837650"/>
            <a:ext cx="450000" cy="20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978950" y="1618050"/>
            <a:ext cx="1414500" cy="68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Data Pre-processing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97000" y="1853800"/>
            <a:ext cx="450000" cy="20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087800" y="1425175"/>
            <a:ext cx="1744500" cy="99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Multiple Linear Regression model using training data.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092325" y="1547775"/>
            <a:ext cx="1296600" cy="858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training &amp; testing data.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472250" y="1875225"/>
            <a:ext cx="525000" cy="20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661675" y="2518175"/>
            <a:ext cx="2250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22800" y="3187175"/>
            <a:ext cx="1744500" cy="1120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predictions on test data using the trained multiple Linear Regression Model.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146950" y="3343275"/>
            <a:ext cx="1500300" cy="858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predicted &amp; actual values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82875" y="3643325"/>
            <a:ext cx="804000" cy="20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107525" y="3643325"/>
            <a:ext cx="900000" cy="20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414475" y="3300425"/>
            <a:ext cx="1564500" cy="858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the model using Flask application in UI.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correlation matrix, we found out that there is no correlation between year and production features.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75" y="2025250"/>
            <a:ext cx="5529250" cy="28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found that as area is increasing, production of paddy crop is also increasing irrespective of the year and state in which we are producing the paddy crop.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132425"/>
            <a:ext cx="5572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training the Multiple linear regression model &amp; predicting the production on unseen data, we interestingly found that the actual &amp; predicted values are almost near to each other.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100" y="2293125"/>
            <a:ext cx="4168400" cy="26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training the Multiple linear regression model &amp; predicting the production on unseen data, we found that 95% of the data in distribution plot of difference between predicted &amp; actual values lie around zero(0) which means our predicted values are very near to the actual values.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0" y="2475300"/>
            <a:ext cx="38481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drawback is not considering the features like climatic conditions, Soil conditions, pesticide usage, water quality etc., which influences the paddy production in any state.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rigorously trained Multiple linear regression model will help us in predicting the total paddy production(Tons) in particular state, particular year &amp; particular Area(hectares).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Prediction Analysis for Crop Production</vt:lpstr>
      <vt:lpstr>Problem Statement</vt:lpstr>
      <vt:lpstr>Project Flow</vt:lpstr>
      <vt:lpstr>Findings</vt:lpstr>
      <vt:lpstr>Findings</vt:lpstr>
      <vt:lpstr>Findings</vt:lpstr>
      <vt:lpstr>Findings</vt:lpstr>
      <vt:lpstr>Drawbacks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Analysis for Crop Production</dc:title>
  <cp:lastModifiedBy>Kanneti, Sumanthmeenan</cp:lastModifiedBy>
  <cp:revision>1</cp:revision>
  <dcterms:modified xsi:type="dcterms:W3CDTF">2021-03-18T18:22:10Z</dcterms:modified>
</cp:coreProperties>
</file>